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32" r:id="rId2"/>
    <p:sldId id="340" r:id="rId3"/>
    <p:sldId id="364" r:id="rId4"/>
    <p:sldId id="269" r:id="rId5"/>
    <p:sldId id="373" r:id="rId6"/>
    <p:sldId id="389" r:id="rId7"/>
    <p:sldId id="390" r:id="rId8"/>
    <p:sldId id="391" r:id="rId9"/>
    <p:sldId id="392" r:id="rId10"/>
    <p:sldId id="393" r:id="rId11"/>
    <p:sldId id="367" r:id="rId12"/>
    <p:sldId id="368" r:id="rId13"/>
    <p:sldId id="395" r:id="rId14"/>
    <p:sldId id="396" r:id="rId15"/>
    <p:sldId id="399" r:id="rId16"/>
    <p:sldId id="397" r:id="rId17"/>
    <p:sldId id="400" r:id="rId18"/>
    <p:sldId id="403" r:id="rId19"/>
    <p:sldId id="404" r:id="rId20"/>
    <p:sldId id="401" r:id="rId21"/>
    <p:sldId id="406" r:id="rId22"/>
    <p:sldId id="405" r:id="rId23"/>
    <p:sldId id="381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4042" userDrawn="1">
          <p15:clr>
            <a:srgbClr val="A4A3A4"/>
          </p15:clr>
        </p15:guide>
        <p15:guide id="6" orient="horz" pos="1253" userDrawn="1">
          <p15:clr>
            <a:srgbClr val="A4A3A4"/>
          </p15:clr>
        </p15:guide>
        <p15:guide id="7" orient="horz" pos="527" userDrawn="1">
          <p15:clr>
            <a:srgbClr val="A4A3A4"/>
          </p15:clr>
        </p15:guide>
        <p15:guide id="8" pos="7219" userDrawn="1">
          <p15:clr>
            <a:srgbClr val="A4A3A4"/>
          </p15:clr>
        </p15:guide>
        <p15:guide id="9" orient="horz" pos="867" userDrawn="1">
          <p15:clr>
            <a:srgbClr val="A4A3A4"/>
          </p15:clr>
        </p15:guide>
        <p15:guide id="10" orient="horz" pos="1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D6"/>
    <a:srgbClr val="FF9500"/>
    <a:srgbClr val="95CFF8"/>
    <a:srgbClr val="45ADF8"/>
    <a:srgbClr val="299DEF"/>
    <a:srgbClr val="037DD6"/>
    <a:srgbClr val="3BAAFB"/>
    <a:srgbClr val="007FD7"/>
    <a:srgbClr val="007DD7"/>
    <a:srgbClr val="D9D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72" y="96"/>
      </p:cViewPr>
      <p:guideLst>
        <p:guide orient="horz" pos="2160"/>
        <p:guide pos="3840"/>
        <p:guide pos="166"/>
        <p:guide pos="7514"/>
        <p:guide orient="horz" pos="4042"/>
        <p:guide orient="horz" pos="1253"/>
        <p:guide orient="horz" pos="527"/>
        <p:guide pos="7219"/>
        <p:guide orient="horz" pos="867"/>
        <p:guide orient="horz" pos="11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35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DFA8E-2066-EE45-8D04-88275C525EA6}" type="datetimeFigureOut">
              <a:rPr kumimoji="1" lang="ko-KR" altLang="en-US" smtClean="0"/>
              <a:t>2023-06-30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1F825-E182-0046-BDF3-BE3FB1392FE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324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54294B-1289-47B9-B6F8-F8D3DEC43D3C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C7C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7637"/>
            <a:ext cx="9144000" cy="114911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00B38-BC01-4AE2-97BC-8CD280722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6754"/>
            <a:ext cx="9144000" cy="884488"/>
          </a:xfrm>
        </p:spPr>
        <p:txBody>
          <a:bodyPr lIns="72000" tIns="72000" rIns="72000" bIns="7200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alpha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3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265AB-D652-4B28-A566-46625D5C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5E46F3-10C5-4698-8B12-AF33E844B805}"/>
              </a:ext>
            </a:extLst>
          </p:cNvPr>
          <p:cNvSpPr/>
          <p:nvPr userDrawn="1"/>
        </p:nvSpPr>
        <p:spPr>
          <a:xfrm>
            <a:off x="0" y="0"/>
            <a:ext cx="12192000" cy="66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7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인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7F77E0-B795-434D-97A5-3554A62C66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7342740" y="4693380"/>
            <a:ext cx="3458209" cy="757130"/>
          </a:xfrm>
        </p:spPr>
        <p:txBody>
          <a:bodyPr wrap="none" lIns="180000" rIns="180000" anchor="ctr">
            <a:spAutoFit/>
          </a:bodyPr>
          <a:lstStyle>
            <a:lvl1pPr algn="l">
              <a:defRPr sz="4800" b="1" spc="0">
                <a:solidFill>
                  <a:srgbClr val="141B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562E62-687B-4117-9793-AD1C701C1C80}"/>
              </a:ext>
            </a:extLst>
          </p:cNvPr>
          <p:cNvSpPr txBox="1">
            <a:spLocks/>
          </p:cNvSpPr>
          <p:nvPr userDrawn="1"/>
        </p:nvSpPr>
        <p:spPr>
          <a:xfrm>
            <a:off x="7470079" y="5393863"/>
            <a:ext cx="3239926" cy="2723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300" spc="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141B4D">
                    <a:alpha val="40000"/>
                  </a:srgbClr>
                </a:solidFill>
                <a:latin typeface="+mn-ea"/>
                <a:ea typeface="+mn-ea"/>
                <a:cs typeface="Arial" panose="020B0604020202020204" pitchFamily="34" charset="0"/>
              </a:rPr>
              <a:t>We make it possible whatever you think</a:t>
            </a:r>
            <a:endParaRPr lang="ko-KR" altLang="en-US" sz="1300" spc="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141B4D">
                  <a:alpha val="40000"/>
                </a:srgb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99A4BC-A00C-4B98-ADD1-1B07F52B98A1}"/>
              </a:ext>
            </a:extLst>
          </p:cNvPr>
          <p:cNvGrpSpPr/>
          <p:nvPr userDrawn="1"/>
        </p:nvGrpSpPr>
        <p:grpSpPr>
          <a:xfrm>
            <a:off x="519443" y="2625251"/>
            <a:ext cx="6107267" cy="4264971"/>
            <a:chOff x="519443" y="2625251"/>
            <a:chExt cx="6107267" cy="426497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507D001-4E66-4CF2-9ED8-36542362E67F}"/>
                </a:ext>
              </a:extLst>
            </p:cNvPr>
            <p:cNvSpPr/>
            <p:nvPr userDrawn="1"/>
          </p:nvSpPr>
          <p:spPr>
            <a:xfrm rot="20769687">
              <a:off x="519443" y="2625252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2A80C3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4C55227-B73D-4589-B39F-DD6E5A1B103F}"/>
                </a:ext>
              </a:extLst>
            </p:cNvPr>
            <p:cNvSpPr/>
            <p:nvPr userDrawn="1"/>
          </p:nvSpPr>
          <p:spPr>
            <a:xfrm rot="830313" flipH="1">
              <a:off x="5048320" y="2625251"/>
              <a:ext cx="1578390" cy="4264970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47D403-62ED-414F-AA84-09B6FB2174E4}"/>
                </a:ext>
              </a:extLst>
            </p:cNvPr>
            <p:cNvSpPr/>
            <p:nvPr userDrawn="1"/>
          </p:nvSpPr>
          <p:spPr>
            <a:xfrm flipH="1">
              <a:off x="2800349" y="3836754"/>
              <a:ext cx="1533524" cy="2106846"/>
            </a:xfrm>
            <a:prstGeom prst="roundRect">
              <a:avLst>
                <a:gd name="adj" fmla="val 50000"/>
              </a:avLst>
            </a:prstGeom>
            <a:solidFill>
              <a:srgbClr val="1678BD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C97D78-7ED0-430C-A4AF-4EA62D28DB6E}"/>
              </a:ext>
            </a:extLst>
          </p:cNvPr>
          <p:cNvCxnSpPr>
            <a:cxnSpLocks/>
          </p:cNvCxnSpPr>
          <p:nvPr/>
        </p:nvCxnSpPr>
        <p:spPr>
          <a:xfrm>
            <a:off x="7509933" y="5361091"/>
            <a:ext cx="46820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2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96049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0288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65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3EF77F0-DFFF-45A1-957F-1D482635EDAF}"/>
              </a:ext>
            </a:extLst>
          </p:cNvPr>
          <p:cNvGrpSpPr/>
          <p:nvPr userDrawn="1"/>
        </p:nvGrpSpPr>
        <p:grpSpPr>
          <a:xfrm>
            <a:off x="0" y="1085850"/>
            <a:ext cx="12192000" cy="5804372"/>
            <a:chOff x="0" y="1085850"/>
            <a:chExt cx="12192000" cy="58043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95FE70-95B3-49AA-BDB7-6EF0CA882EE0}"/>
                </a:ext>
              </a:extLst>
            </p:cNvPr>
            <p:cNvSpPr/>
            <p:nvPr userDrawn="1"/>
          </p:nvSpPr>
          <p:spPr>
            <a:xfrm>
              <a:off x="0" y="1085850"/>
              <a:ext cx="12192000" cy="5772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702A3F-6090-44B0-BFCE-9F5E96FB3EC9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698D415-E215-4E49-AFC2-CB26AEB8B439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051F9E7-AAF0-4DCC-B8A5-4F755217543B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E6A58F-CE18-45E6-A43F-893A1F4A9CB7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4BCABFF-BA91-1F4C-AB3B-C55C7252E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섹션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761F55-A1BC-4E38-99E8-A384A0E3C519}"/>
              </a:ext>
            </a:extLst>
          </p:cNvPr>
          <p:cNvGrpSpPr/>
          <p:nvPr userDrawn="1"/>
        </p:nvGrpSpPr>
        <p:grpSpPr>
          <a:xfrm>
            <a:off x="0" y="0"/>
            <a:ext cx="12192000" cy="6890222"/>
            <a:chOff x="0" y="0"/>
            <a:chExt cx="12192000" cy="68902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F77E0-B795-434D-97A5-3554A62C6697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99A4BC-A00C-4B98-ADD1-1B07F52B98A1}"/>
                </a:ext>
              </a:extLst>
            </p:cNvPr>
            <p:cNvGrpSpPr/>
            <p:nvPr userDrawn="1"/>
          </p:nvGrpSpPr>
          <p:grpSpPr>
            <a:xfrm>
              <a:off x="519443" y="2625251"/>
              <a:ext cx="6107267" cy="4264971"/>
              <a:chOff x="519443" y="2625251"/>
              <a:chExt cx="6107267" cy="4264971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507D001-4E66-4CF2-9ED8-36542362E67F}"/>
                  </a:ext>
                </a:extLst>
              </p:cNvPr>
              <p:cNvSpPr/>
              <p:nvPr userDrawn="1"/>
            </p:nvSpPr>
            <p:spPr>
              <a:xfrm rot="20769687">
                <a:off x="519443" y="2625252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2A80C3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4C55227-B73D-4589-B39F-DD6E5A1B103F}"/>
                  </a:ext>
                </a:extLst>
              </p:cNvPr>
              <p:cNvSpPr/>
              <p:nvPr userDrawn="1"/>
            </p:nvSpPr>
            <p:spPr>
              <a:xfrm rot="830313" flipH="1">
                <a:off x="5048320" y="2625251"/>
                <a:ext cx="1578390" cy="4264970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247D403-62ED-414F-AA84-09B6FB2174E4}"/>
                  </a:ext>
                </a:extLst>
              </p:cNvPr>
              <p:cNvSpPr/>
              <p:nvPr userDrawn="1"/>
            </p:nvSpPr>
            <p:spPr>
              <a:xfrm flipH="1">
                <a:off x="2800349" y="3836754"/>
                <a:ext cx="1533524" cy="2106846"/>
              </a:xfrm>
              <a:prstGeom prst="roundRect">
                <a:avLst>
                  <a:gd name="adj" fmla="val 50000"/>
                </a:avLst>
              </a:prstGeom>
              <a:solidFill>
                <a:srgbClr val="1678BD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33FFD0-FC67-4C93-A863-B4806775B45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480860" y="1798296"/>
            <a:ext cx="6768165" cy="1039419"/>
          </a:xfrm>
        </p:spPr>
        <p:txBody>
          <a:bodyPr lIns="180000" rIns="180000" anchor="b">
            <a:normAutofit/>
          </a:bodyPr>
          <a:lstStyle>
            <a:lvl1pPr algn="l">
              <a:defRPr sz="4700" spc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섹션 제목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0361AE-6CBE-443A-8FA3-9E14C1AF5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5800" b="1" dirty="0">
                <a:solidFill>
                  <a:srgbClr val="007ED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00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F9732E7-1CE1-4878-9A7B-01C17968F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9550" y="2837715"/>
            <a:ext cx="6768164" cy="1277085"/>
          </a:xfrm>
        </p:spPr>
        <p:txBody>
          <a:bodyPr>
            <a:normAutofit/>
          </a:bodyPr>
          <a:lstStyle>
            <a:lvl2pPr marL="0" indent="0">
              <a:buFont typeface="Arial" panose="020B0604020202020204" pitchFamily="34" charset="0"/>
              <a:buNone/>
              <a:defRPr sz="1800">
                <a:solidFill>
                  <a:srgbClr val="141B4D">
                    <a:alpha val="6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ko-KR" altLang="en-US" dirty="0"/>
              <a:t>추가 설명</a:t>
            </a:r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5B3969-5CA6-465B-9D8C-4F1D9C9C0CC8}"/>
              </a:ext>
            </a:extLst>
          </p:cNvPr>
          <p:cNvGrpSpPr/>
          <p:nvPr userDrawn="1"/>
        </p:nvGrpSpPr>
        <p:grpSpPr>
          <a:xfrm>
            <a:off x="3258570" y="2837714"/>
            <a:ext cx="8933430" cy="72000"/>
            <a:chOff x="155938" y="1103549"/>
            <a:chExt cx="8933430" cy="72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4DFC6D3-4099-4F9B-A329-F9EE7F5275CE}"/>
                </a:ext>
              </a:extLst>
            </p:cNvPr>
            <p:cNvCxnSpPr>
              <a:cxnSpLocks/>
            </p:cNvCxnSpPr>
            <p:nvPr/>
          </p:nvCxnSpPr>
          <p:spPr>
            <a:xfrm>
              <a:off x="155938" y="1103550"/>
              <a:ext cx="89334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452871-B642-4C3E-890C-ABE54C5ABF05}"/>
                </a:ext>
              </a:extLst>
            </p:cNvPr>
            <p:cNvSpPr/>
            <p:nvPr/>
          </p:nvSpPr>
          <p:spPr>
            <a:xfrm>
              <a:off x="155938" y="1103549"/>
              <a:ext cx="1140786" cy="72000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3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517342A-B6C9-44F3-9609-61CB335C67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681933"/>
            <a:ext cx="11616000" cy="45627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13D15D1E-2DEB-0D40-97DB-1F33F3C87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4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용_핵심내용 + AS-IS_TO-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3BA45-20F5-49F9-90FB-D0DCE2B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5747F-616B-4D01-B5A6-2DCC30FE18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8000" y="1970195"/>
            <a:ext cx="5806009" cy="42745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43F45-AF33-46F9-9623-D3BB8C51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37CC35-EC2B-4823-A518-D6D3CA31E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854845"/>
            <a:ext cx="11617326" cy="827087"/>
          </a:xfrm>
        </p:spPr>
        <p:txBody>
          <a:bodyPr tIns="72000" bIns="7200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pPr lvl="0"/>
            <a:r>
              <a:rPr lang="ko-KR" altLang="en-US" dirty="0"/>
              <a:t>핵심 내용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63A4DE-EC08-4C48-B2BE-6E1968C61E09}"/>
              </a:ext>
            </a:extLst>
          </p:cNvPr>
          <p:cNvGrpSpPr/>
          <p:nvPr userDrawn="1"/>
        </p:nvGrpSpPr>
        <p:grpSpPr>
          <a:xfrm>
            <a:off x="287336" y="1681932"/>
            <a:ext cx="11615999" cy="288263"/>
            <a:chOff x="287337" y="2124075"/>
            <a:chExt cx="5867400" cy="2882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346ADB7-5F18-447A-A74F-EAA1027546A1}"/>
                </a:ext>
              </a:extLst>
            </p:cNvPr>
            <p:cNvSpPr/>
            <p:nvPr userDrawn="1"/>
          </p:nvSpPr>
          <p:spPr>
            <a:xfrm>
              <a:off x="287337" y="2124075"/>
              <a:ext cx="2933700" cy="288263"/>
            </a:xfrm>
            <a:prstGeom prst="rect">
              <a:avLst/>
            </a:prstGeom>
            <a:solidFill>
              <a:srgbClr val="0047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before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87ABB8-8F50-42DB-9520-D7E1233875A6}"/>
                </a:ext>
              </a:extLst>
            </p:cNvPr>
            <p:cNvSpPr/>
            <p:nvPr userDrawn="1"/>
          </p:nvSpPr>
          <p:spPr>
            <a:xfrm>
              <a:off x="3221037" y="2124075"/>
              <a:ext cx="2933700" cy="28826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after</a:t>
              </a:r>
            </a:p>
          </p:txBody>
        </p:sp>
      </p:grp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C91C0B90-DFFF-42CE-A2E2-F8306B6673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3488" y="1970925"/>
            <a:ext cx="5808000" cy="42735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 sz="1600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en-US"/>
            </a:lvl5pPr>
          </a:lstStyle>
          <a:p>
            <a:pPr marL="0" lvl="0" indent="0">
              <a:buNone/>
            </a:pPr>
            <a:r>
              <a:rPr lang="ko-KR" altLang="en-US" dirty="0"/>
              <a:t>콘텐츠</a:t>
            </a:r>
            <a:endParaRPr lang="en-US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BF4F86D5-AC62-EF4B-B152-C8636C2A9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0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품사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598D9C8-E0FA-4D52-9841-5F336741755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1087718"/>
              </p:ext>
            </p:extLst>
          </p:nvPr>
        </p:nvGraphicFramePr>
        <p:xfrm>
          <a:off x="287336" y="4416663"/>
          <a:ext cx="4428738" cy="179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53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371785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홈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48561"/>
                  </a:ext>
                </a:extLst>
              </a:tr>
            </a:tbl>
          </a:graphicData>
        </a:graphic>
      </p:graphicFrame>
      <p:sp>
        <p:nvSpPr>
          <p:cNvPr id="8" name="Rectangle 11">
            <a:extLst>
              <a:ext uri="{FF2B5EF4-FFF2-40B4-BE49-F238E27FC236}">
                <a16:creationId xmlns:a16="http://schemas.microsoft.com/office/drawing/2014/main" id="{A433C221-4F47-41BD-ABE8-4E09D50C2E43}"/>
              </a:ext>
            </a:extLst>
          </p:cNvPr>
          <p:cNvSpPr/>
          <p:nvPr userDrawn="1"/>
        </p:nvSpPr>
        <p:spPr>
          <a:xfrm>
            <a:off x="4896739" y="856766"/>
            <a:ext cx="7007260" cy="246221"/>
          </a:xfrm>
          <a:prstGeom prst="rect">
            <a:avLst/>
          </a:prstGeom>
          <a:solidFill>
            <a:srgbClr val="007ED6"/>
          </a:solidFill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+mn-ea"/>
                <a:ea typeface="+mn-ea"/>
              </a:rPr>
              <a:t>주요 기능</a:t>
            </a:r>
            <a:endParaRPr lang="en-US" altLang="ko-KR" sz="1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0EB7EC-D084-4D6E-9E99-BB8E169107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739" y="1102987"/>
            <a:ext cx="7007924" cy="5141732"/>
          </a:xfrm>
        </p:spPr>
        <p:txBody>
          <a:bodyPr tIns="90000" bIns="90000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86E6616-E6D2-42D2-BF72-C43406E3E6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7337" y="854845"/>
            <a:ext cx="4428738" cy="3364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604F4C1E-9819-4595-BEB7-26C6572824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3025" y="4416663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6BCA40BD-8EF1-4DCC-A7DB-8CD64EAB98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3025" y="5762864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845DF648-8723-44E0-8976-40CE8A1E14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3025" y="4865397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4ED7884A-2B8E-40A5-A11F-1290707108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3025" y="5314131"/>
            <a:ext cx="3373050" cy="448207"/>
          </a:xfrm>
        </p:spPr>
        <p:txBody>
          <a:bodyPr tIns="90000" bIns="90000" anchor="ctr">
            <a:normAutofit/>
          </a:bodyPr>
          <a:lstStyle>
            <a:lvl1pPr marL="0" indent="0">
              <a:buFontTx/>
              <a:buNone/>
              <a:defRPr sz="900">
                <a:solidFill>
                  <a:srgbClr val="141B4D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DD87D9F5-2BB0-4543-B331-AFE6E35F7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8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C29C718-9EED-493A-930D-A4D1BCD002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8000" y="854845"/>
            <a:ext cx="1339850" cy="1302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Icon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5E5A7-3ACE-4844-93A6-815EB7E9D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66260506"/>
              </p:ext>
            </p:extLst>
          </p:nvPr>
        </p:nvGraphicFramePr>
        <p:xfrm>
          <a:off x="1807850" y="854845"/>
          <a:ext cx="10096150" cy="13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0">
                  <a:extLst>
                    <a:ext uri="{9D8B030D-6E8A-4147-A177-3AD203B41FA5}">
                      <a16:colId xmlns:a16="http://schemas.microsoft.com/office/drawing/2014/main" val="2983423440"/>
                    </a:ext>
                  </a:extLst>
                </a:gridCol>
                <a:gridCol w="3797300">
                  <a:extLst>
                    <a:ext uri="{9D8B030D-6E8A-4147-A177-3AD203B41FA5}">
                      <a16:colId xmlns:a16="http://schemas.microsoft.com/office/drawing/2014/main" val="229405003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74680283"/>
                    </a:ext>
                  </a:extLst>
                </a:gridCol>
                <a:gridCol w="3776000">
                  <a:extLst>
                    <a:ext uri="{9D8B030D-6E8A-4147-A177-3AD203B41FA5}">
                      <a16:colId xmlns:a16="http://schemas.microsoft.com/office/drawing/2014/main" val="635637980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27019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Play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7513"/>
                  </a:ext>
                </a:extLst>
              </a:tr>
              <a:tr h="448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41B4D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Apple App Store</a:t>
                      </a:r>
                      <a:endParaRPr lang="ko-KR" altLang="en-US" sz="1000" b="1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rgbClr val="141B4D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904029"/>
                  </a:ext>
                </a:extLst>
              </a:tr>
            </a:tbl>
          </a:graphicData>
        </a:graphic>
      </p:graphicFrame>
      <p:sp>
        <p:nvSpPr>
          <p:cNvPr id="10" name="그림 개체 틀 3">
            <a:extLst>
              <a:ext uri="{FF2B5EF4-FFF2-40B4-BE49-F238E27FC236}">
                <a16:creationId xmlns:a16="http://schemas.microsoft.com/office/drawing/2014/main" id="{0B53A9AF-CDBF-4DE0-8A8D-541315F08D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7999" y="2337685"/>
            <a:ext cx="11615999" cy="390852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APP</a:t>
            </a:r>
          </a:p>
          <a:p>
            <a:r>
              <a:rPr lang="en-US" dirty="0"/>
              <a:t>Screenshot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0B26118-4F48-4912-9957-3B35EB979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71325" y="854845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C40AD258-36F8-4C46-8CAA-B38D529BA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71325" y="1754282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9FB06A4B-0B22-4372-AC9B-F0E99EDB0B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71325" y="1304563"/>
            <a:ext cx="3784600" cy="446369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9566803D-76F8-4637-9B10-DCC323E40D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9400" y="854846"/>
            <a:ext cx="3784600" cy="1345806"/>
          </a:xfrm>
        </p:spPr>
        <p:txBody>
          <a:bodyPr anchor="ctr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9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715ACF7F-64F0-6A4F-A97E-CEC9DF399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29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35280-DA9A-476A-9B8A-6CA1AE6C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B010E4-ED93-46D4-92AB-09D1C05F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0DE8EB9-380B-7E49-B181-71D000D3F2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120535"/>
            <a:ext cx="577008" cy="415498"/>
          </a:xfrm>
        </p:spPr>
        <p:txBody>
          <a:bodyPr vert="horz" wrap="none" lIns="36000" tIns="0" rIns="36000" bIns="0" rtlCol="0" anchor="b">
            <a:spAutoFit/>
          </a:bodyPr>
          <a:lstStyle>
            <a:lvl1pPr algn="l">
              <a:defRPr lang="en-US" sz="30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altLang="ko-KR" dirty="0"/>
              <a:t>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62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469A0-06AD-4241-AB64-BEDB8996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625B7-796B-4073-A945-694EC716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851653"/>
            <a:ext cx="11616000" cy="5538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EC2E96-C9C3-40D2-A47C-D948650D4C4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623002"/>
            <a:ext cx="838200" cy="1190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00EE5-1A54-41C7-9DE6-9E5B3FA4D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9796" y="6519924"/>
            <a:ext cx="838200" cy="180000"/>
          </a:xfrm>
          <a:prstGeom prst="rect">
            <a:avLst/>
          </a:prstGeom>
        </p:spPr>
        <p:txBody>
          <a:bodyPr vert="horz" lIns="180000" tIns="36000" rIns="180000" bIns="3600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C65C05C-A9C6-49AB-9302-00AE99D3652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2B919D-1B4B-4EEC-95BF-D0CE1C58CA7D}"/>
              </a:ext>
            </a:extLst>
          </p:cNvPr>
          <p:cNvGrpSpPr/>
          <p:nvPr userDrawn="1"/>
        </p:nvGrpSpPr>
        <p:grpSpPr>
          <a:xfrm>
            <a:off x="0" y="541728"/>
            <a:ext cx="12192000" cy="76903"/>
            <a:chOff x="0" y="1103549"/>
            <a:chExt cx="12192000" cy="7690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CFBB6D2-300A-449D-9D74-2F82B2AED9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03550"/>
              <a:ext cx="12192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CBCCBF-A2D3-4FB2-BDB9-34A1C7726CCE}"/>
                </a:ext>
              </a:extLst>
            </p:cNvPr>
            <p:cNvSpPr/>
            <p:nvPr/>
          </p:nvSpPr>
          <p:spPr>
            <a:xfrm>
              <a:off x="0" y="1103549"/>
              <a:ext cx="865008" cy="76903"/>
            </a:xfrm>
            <a:prstGeom prst="rect">
              <a:avLst/>
            </a:prstGeom>
            <a:solidFill>
              <a:srgbClr val="007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8E140FA-EA3A-894C-80AF-08305AF03F6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6" y="6549731"/>
            <a:ext cx="838200" cy="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8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9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-12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-110" baseline="0">
          <a:solidFill>
            <a:srgbClr val="141B4D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cdream08.tistory.com/72" TargetMode="External"/><Relationship Id="rId2" Type="http://schemas.openxmlformats.org/officeDocument/2006/relationships/hyperlink" Target="https://crasy.tistory.com/60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wnload.qt.io/archive/qt/5.12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B82C10-B41E-094C-A692-C879D4B71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75" y="5885676"/>
            <a:ext cx="2657050" cy="37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795555" y="1906787"/>
            <a:ext cx="4600940" cy="16472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Qt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구축 및 </a:t>
            </a:r>
            <a:endParaRPr lang="en-US" altLang="ko-KR" sz="3600" b="1" dirty="0">
              <a:ln>
                <a:solidFill>
                  <a:schemeClr val="bg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r>
              <a:rPr lang="en-US" altLang="ko-KR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가이드</a:t>
            </a:r>
            <a:endParaRPr lang="en-US" altLang="ko-KR" sz="3600" dirty="0">
              <a:ln>
                <a:solidFill>
                  <a:schemeClr val="bg1">
                    <a:alpha val="1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52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487808" y="5217993"/>
            <a:ext cx="130642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Finish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286E1-907B-1324-FC59-A2FDCD374A1B}"/>
              </a:ext>
            </a:extLst>
          </p:cNvPr>
          <p:cNvSpPr txBox="1"/>
          <p:nvPr/>
        </p:nvSpPr>
        <p:spPr>
          <a:xfrm>
            <a:off x="7816439" y="5217993"/>
            <a:ext cx="116265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완료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270530-F153-B216-076C-23BD387A1FFA}"/>
              </a:ext>
            </a:extLst>
          </p:cNvPr>
          <p:cNvGrpSpPr/>
          <p:nvPr/>
        </p:nvGrpSpPr>
        <p:grpSpPr>
          <a:xfrm>
            <a:off x="1690106" y="1826789"/>
            <a:ext cx="3078769" cy="3401505"/>
            <a:chOff x="3310759" y="231667"/>
            <a:chExt cx="3376760" cy="3730733"/>
          </a:xfrm>
        </p:grpSpPr>
        <p:pic>
          <p:nvPicPr>
            <p:cNvPr id="17" name="그림 16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9F530CA0-2624-70E1-B3C4-C46EC4CBA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2" t="34905" r="75575" b="14134"/>
            <a:stretch/>
          </p:blipFill>
          <p:spPr>
            <a:xfrm>
              <a:off x="3310759" y="231667"/>
              <a:ext cx="3376760" cy="37307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F50D7E-17F6-A424-39E7-6CC895CC4412}"/>
                </a:ext>
              </a:extLst>
            </p:cNvPr>
            <p:cNvSpPr/>
            <p:nvPr/>
          </p:nvSpPr>
          <p:spPr>
            <a:xfrm>
              <a:off x="6022392" y="3688981"/>
              <a:ext cx="643464" cy="2406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B336CDF-BACF-699A-8383-3927B6743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14368" r="59534" b="18199"/>
          <a:stretch/>
        </p:blipFill>
        <p:spPr>
          <a:xfrm>
            <a:off x="5477749" y="1826789"/>
            <a:ext cx="5589644" cy="3401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988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en-US" sz="4700" dirty="0"/>
              <a:t>“Hello World” </a:t>
            </a:r>
            <a:r>
              <a:rPr lang="ko-KR" altLang="en-US" sz="4700" dirty="0"/>
              <a:t>출력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3729540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2.1 Console</a:t>
            </a:r>
            <a:r>
              <a:rPr lang="ko-KR" altLang="en-US" sz="1600" dirty="0"/>
              <a:t>에서  </a:t>
            </a:r>
            <a:r>
              <a:rPr lang="en-US" altLang="ko-KR" sz="1600" dirty="0"/>
              <a:t>“Hello World!” </a:t>
            </a:r>
            <a:r>
              <a:rPr lang="ko-KR" altLang="en-US" sz="1600" dirty="0"/>
              <a:t>출력 </a:t>
            </a:r>
            <a:endParaRPr lang="en-US" altLang="ko-KR" sz="1600" dirty="0"/>
          </a:p>
          <a:p>
            <a:r>
              <a:rPr lang="en-US" altLang="ko-KR" sz="1600" dirty="0"/>
              <a:t>2.2 GUI</a:t>
            </a:r>
            <a:r>
              <a:rPr lang="ko-KR" altLang="en-US" sz="1600" dirty="0"/>
              <a:t> 기반 </a:t>
            </a:r>
            <a:r>
              <a:rPr lang="en-US" altLang="ko-KR" sz="1600" dirty="0"/>
              <a:t>“Hello World!” </a:t>
            </a:r>
            <a:r>
              <a:rPr lang="ko-KR" altLang="en-US" sz="1600" dirty="0"/>
              <a:t>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734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Console</a:t>
            </a:r>
            <a:r>
              <a:rPr lang="ko-KR" altLang="en-US" dirty="0"/>
              <a:t>에서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생성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854509-9DAD-872E-49AF-EB9745EB1BE9}"/>
              </a:ext>
            </a:extLst>
          </p:cNvPr>
          <p:cNvGrpSpPr/>
          <p:nvPr/>
        </p:nvGrpSpPr>
        <p:grpSpPr>
          <a:xfrm>
            <a:off x="1230556" y="1867626"/>
            <a:ext cx="4247475" cy="3312304"/>
            <a:chOff x="3777161" y="525955"/>
            <a:chExt cx="2991501" cy="2332859"/>
          </a:xfrm>
        </p:grpSpPr>
        <p:pic>
          <p:nvPicPr>
            <p:cNvPr id="15" name="그림 14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74191E81-3506-E8E2-7E7F-26603994A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3" t="14367" r="78083" b="46136"/>
            <a:stretch/>
          </p:blipFill>
          <p:spPr>
            <a:xfrm>
              <a:off x="3777161" y="525955"/>
              <a:ext cx="2991501" cy="23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C210B9-CB11-5282-DA92-F2EE0CA37A96}"/>
                </a:ext>
              </a:extLst>
            </p:cNvPr>
            <p:cNvSpPr/>
            <p:nvPr/>
          </p:nvSpPr>
          <p:spPr>
            <a:xfrm>
              <a:off x="3777161" y="651891"/>
              <a:ext cx="269322" cy="18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635AD1-A669-0EA9-5DEA-92ED65B9D3B4}"/>
              </a:ext>
            </a:extLst>
          </p:cNvPr>
          <p:cNvGrpSpPr/>
          <p:nvPr/>
        </p:nvGrpSpPr>
        <p:grpSpPr>
          <a:xfrm>
            <a:off x="6096000" y="1876320"/>
            <a:ext cx="5318234" cy="3312304"/>
            <a:chOff x="3815254" y="231666"/>
            <a:chExt cx="6428665" cy="4003903"/>
          </a:xfrm>
        </p:grpSpPr>
        <p:pic>
          <p:nvPicPr>
            <p:cNvPr id="21" name="그림 20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414FD7E8-5DD4-1BCD-D8C4-9AE08E67B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5" t="22031" r="63138" b="27394"/>
            <a:stretch/>
          </p:blipFill>
          <p:spPr>
            <a:xfrm>
              <a:off x="3815254" y="231666"/>
              <a:ext cx="6428665" cy="4003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53469BD-0FF6-0DA9-D0DC-F430551F4FE6}"/>
                </a:ext>
              </a:extLst>
            </p:cNvPr>
            <p:cNvSpPr/>
            <p:nvPr/>
          </p:nvSpPr>
          <p:spPr>
            <a:xfrm>
              <a:off x="6008300" y="1145877"/>
              <a:ext cx="2032114" cy="3465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ACDC3C-90F8-E58A-3877-FF15C31A7117}"/>
                </a:ext>
              </a:extLst>
            </p:cNvPr>
            <p:cNvSpPr/>
            <p:nvPr/>
          </p:nvSpPr>
          <p:spPr>
            <a:xfrm>
              <a:off x="9494069" y="3960380"/>
              <a:ext cx="707810" cy="264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54042E-BFE4-E63B-028E-3F2447E4B66C}"/>
              </a:ext>
            </a:extLst>
          </p:cNvPr>
          <p:cNvSpPr txBox="1"/>
          <p:nvPr/>
        </p:nvSpPr>
        <p:spPr>
          <a:xfrm>
            <a:off x="1897038" y="5217993"/>
            <a:ext cx="2914509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File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New File or Project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025FA-4CAD-04D0-4972-399436D535AD}"/>
              </a:ext>
            </a:extLst>
          </p:cNvPr>
          <p:cNvSpPr txBox="1"/>
          <p:nvPr/>
        </p:nvSpPr>
        <p:spPr>
          <a:xfrm>
            <a:off x="6944817" y="5217993"/>
            <a:ext cx="361194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Qt Console Application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Choose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순서로 프로젝트 생성 진행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00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Console</a:t>
            </a:r>
            <a:r>
              <a:rPr lang="ko-KR" altLang="en-US" dirty="0"/>
              <a:t>에서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13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042E-BFE4-E63B-028E-3F2447E4B66C}"/>
              </a:ext>
            </a:extLst>
          </p:cNvPr>
          <p:cNvSpPr txBox="1"/>
          <p:nvPr/>
        </p:nvSpPr>
        <p:spPr>
          <a:xfrm>
            <a:off x="1635236" y="5217993"/>
            <a:ext cx="361194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이름 및 저장 경로 설정 후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025FA-4CAD-04D0-4972-399436D535AD}"/>
              </a:ext>
            </a:extLst>
          </p:cNvPr>
          <p:cNvSpPr txBox="1"/>
          <p:nvPr/>
        </p:nvSpPr>
        <p:spPr>
          <a:xfrm>
            <a:off x="8139924" y="5217993"/>
            <a:ext cx="108508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Next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361C73-7B44-E8D4-737F-4E663859EFFC}"/>
              </a:ext>
            </a:extLst>
          </p:cNvPr>
          <p:cNvGrpSpPr/>
          <p:nvPr/>
        </p:nvGrpSpPr>
        <p:grpSpPr>
          <a:xfrm>
            <a:off x="941836" y="1867744"/>
            <a:ext cx="5002078" cy="3320880"/>
            <a:chOff x="3284438" y="1518807"/>
            <a:chExt cx="5754459" cy="382038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AA3325-B6C3-737D-C931-5B9F47327E29}"/>
                </a:ext>
              </a:extLst>
            </p:cNvPr>
            <p:cNvGrpSpPr/>
            <p:nvPr/>
          </p:nvGrpSpPr>
          <p:grpSpPr>
            <a:xfrm>
              <a:off x="3284438" y="1518807"/>
              <a:ext cx="5754459" cy="3820386"/>
              <a:chOff x="1125701" y="1655504"/>
              <a:chExt cx="5754459" cy="3820386"/>
            </a:xfrm>
          </p:grpSpPr>
          <p:pic>
            <p:nvPicPr>
              <p:cNvPr id="13" name="그림 12" descr="텍스트, 소프트웨어, 멀티미디어 소프트웨어, 컴퓨터 아이콘이(가) 표시된 사진&#10;&#10;자동 생성된 설명">
                <a:extLst>
                  <a:ext uri="{FF2B5EF4-FFF2-40B4-BE49-F238E27FC236}">
                    <a16:creationId xmlns:a16="http://schemas.microsoft.com/office/drawing/2014/main" id="{93728F14-00D5-E2C8-7FA9-5FD1325B33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03" t="26629" r="68621" b="24330"/>
              <a:stretch/>
            </p:blipFill>
            <p:spPr>
              <a:xfrm>
                <a:off x="1125701" y="1655504"/>
                <a:ext cx="5754459" cy="38203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CBE4580-95D1-D0A9-15DE-B86A04D9D115}"/>
                  </a:ext>
                </a:extLst>
              </p:cNvPr>
              <p:cNvSpPr/>
              <p:nvPr/>
            </p:nvSpPr>
            <p:spPr>
              <a:xfrm>
                <a:off x="5578018" y="5192358"/>
                <a:ext cx="643464" cy="26467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20267D-08A9-1820-D5B0-2D3F7CE538AD}"/>
                </a:ext>
              </a:extLst>
            </p:cNvPr>
            <p:cNvSpPr txBox="1"/>
            <p:nvPr/>
          </p:nvSpPr>
          <p:spPr>
            <a:xfrm>
              <a:off x="5104408" y="3838872"/>
              <a:ext cx="1580169" cy="1734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dirty="0"/>
                <a:t>프로젝트 이름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C72C20-96F5-4B00-50EA-65B03807DA6A}"/>
                </a:ext>
              </a:extLst>
            </p:cNvPr>
            <p:cNvSpPr txBox="1"/>
            <p:nvPr/>
          </p:nvSpPr>
          <p:spPr>
            <a:xfrm>
              <a:off x="5104408" y="4233166"/>
              <a:ext cx="1580169" cy="1734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b="1" dirty="0"/>
                <a:t>저장 경로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48A5AE-A0EF-8413-11A1-F7C67713D921}"/>
              </a:ext>
            </a:extLst>
          </p:cNvPr>
          <p:cNvGrpSpPr/>
          <p:nvPr/>
        </p:nvGrpSpPr>
        <p:grpSpPr>
          <a:xfrm>
            <a:off x="6087334" y="1867332"/>
            <a:ext cx="5379452" cy="3320880"/>
            <a:chOff x="4258566" y="1452572"/>
            <a:chExt cx="5292121" cy="3495904"/>
          </a:xfrm>
        </p:grpSpPr>
        <p:pic>
          <p:nvPicPr>
            <p:cNvPr id="18" name="그림 17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1A961EB7-34F5-11D1-C00E-14EDACBC5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9" t="26868" r="68623" b="24330"/>
            <a:stretch/>
          </p:blipFill>
          <p:spPr>
            <a:xfrm>
              <a:off x="4258566" y="1452572"/>
              <a:ext cx="5292121" cy="3495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0EA695-05DF-7314-395E-E0A0F1F0E1E4}"/>
                </a:ext>
              </a:extLst>
            </p:cNvPr>
            <p:cNvSpPr/>
            <p:nvPr/>
          </p:nvSpPr>
          <p:spPr>
            <a:xfrm>
              <a:off x="8360949" y="4685318"/>
              <a:ext cx="584967" cy="2406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50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Console</a:t>
            </a:r>
            <a:r>
              <a:rPr lang="ko-KR" altLang="en-US" dirty="0"/>
              <a:t>에서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14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042E-BFE4-E63B-028E-3F2447E4B66C}"/>
              </a:ext>
            </a:extLst>
          </p:cNvPr>
          <p:cNvSpPr txBox="1"/>
          <p:nvPr/>
        </p:nvSpPr>
        <p:spPr>
          <a:xfrm>
            <a:off x="1856445" y="5217993"/>
            <a:ext cx="3188520" cy="29703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커서를 올리면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[Manage…]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뜸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025FA-4CAD-04D0-4972-399436D535AD}"/>
              </a:ext>
            </a:extLst>
          </p:cNvPr>
          <p:cNvSpPr txBox="1"/>
          <p:nvPr/>
        </p:nvSpPr>
        <p:spPr>
          <a:xfrm>
            <a:off x="7329677" y="5217993"/>
            <a:ext cx="3108645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Kits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Complier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Qt version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E5742E-8FC4-5D59-4BE6-42694ECD7A76}"/>
              </a:ext>
            </a:extLst>
          </p:cNvPr>
          <p:cNvGrpSpPr/>
          <p:nvPr/>
        </p:nvGrpSpPr>
        <p:grpSpPr>
          <a:xfrm>
            <a:off x="1012037" y="1878235"/>
            <a:ext cx="5083963" cy="3359903"/>
            <a:chOff x="1012037" y="1878235"/>
            <a:chExt cx="5083963" cy="3359903"/>
          </a:xfrm>
        </p:grpSpPr>
        <p:pic>
          <p:nvPicPr>
            <p:cNvPr id="27" name="그림 26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4B250BB0-9DA6-C3DF-A81D-5ADE74110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3" t="17194" r="60109" b="34074"/>
            <a:stretch/>
          </p:blipFill>
          <p:spPr>
            <a:xfrm>
              <a:off x="1012037" y="1878235"/>
              <a:ext cx="5083963" cy="33599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BFF85AA-FB2E-BBAC-69DA-79318FA2AC54}"/>
                </a:ext>
              </a:extLst>
            </p:cNvPr>
            <p:cNvSpPr/>
            <p:nvPr/>
          </p:nvSpPr>
          <p:spPr>
            <a:xfrm>
              <a:off x="4803007" y="2787838"/>
              <a:ext cx="599311" cy="2454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40D636-364C-0C61-2AEA-6E6EDC0B1D4A}"/>
              </a:ext>
            </a:extLst>
          </p:cNvPr>
          <p:cNvGrpSpPr/>
          <p:nvPr/>
        </p:nvGrpSpPr>
        <p:grpSpPr>
          <a:xfrm>
            <a:off x="6220606" y="1878235"/>
            <a:ext cx="5326788" cy="3359903"/>
            <a:chOff x="2570630" y="214012"/>
            <a:chExt cx="8555395" cy="5396366"/>
          </a:xfrm>
        </p:grpSpPr>
        <p:pic>
          <p:nvPicPr>
            <p:cNvPr id="31" name="그림 30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80D0F45-6B24-1E62-66A6-BA106D2CD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3" t="6179" r="54271" b="21166"/>
            <a:stretch/>
          </p:blipFill>
          <p:spPr>
            <a:xfrm>
              <a:off x="2570630" y="214012"/>
              <a:ext cx="8555395" cy="53963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04F862-5CCA-66FD-3360-45B77B9935D8}"/>
                </a:ext>
              </a:extLst>
            </p:cNvPr>
            <p:cNvSpPr/>
            <p:nvPr/>
          </p:nvSpPr>
          <p:spPr>
            <a:xfrm>
              <a:off x="6010644" y="3782868"/>
              <a:ext cx="1473545" cy="2114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64DA99-3998-ABB7-5E09-7EC6351D27C1}"/>
                </a:ext>
              </a:extLst>
            </p:cNvPr>
            <p:cNvSpPr/>
            <p:nvPr/>
          </p:nvSpPr>
          <p:spPr>
            <a:xfrm>
              <a:off x="6268174" y="3132737"/>
              <a:ext cx="1473545" cy="2114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9402BB-B72A-2854-E963-74C77B22101E}"/>
                </a:ext>
              </a:extLst>
            </p:cNvPr>
            <p:cNvSpPr/>
            <p:nvPr/>
          </p:nvSpPr>
          <p:spPr>
            <a:xfrm>
              <a:off x="4896548" y="686626"/>
              <a:ext cx="379646" cy="2067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B740817-AA7B-1FD1-9FD0-EDA1160F4500}"/>
                </a:ext>
              </a:extLst>
            </p:cNvPr>
            <p:cNvSpPr/>
            <p:nvPr/>
          </p:nvSpPr>
          <p:spPr>
            <a:xfrm>
              <a:off x="6268174" y="2921975"/>
              <a:ext cx="1473545" cy="2114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698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Console</a:t>
            </a:r>
            <a:r>
              <a:rPr lang="ko-KR" altLang="en-US" dirty="0"/>
              <a:t>에서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15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042E-BFE4-E63B-028E-3F2447E4B66C}"/>
              </a:ext>
            </a:extLst>
          </p:cNvPr>
          <p:cNvSpPr txBox="1"/>
          <p:nvPr/>
        </p:nvSpPr>
        <p:spPr>
          <a:xfrm>
            <a:off x="2974744" y="5217993"/>
            <a:ext cx="1158658" cy="29703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[Add]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025FA-4CAD-04D0-4972-399436D535AD}"/>
              </a:ext>
            </a:extLst>
          </p:cNvPr>
          <p:cNvSpPr txBox="1"/>
          <p:nvPr/>
        </p:nvSpPr>
        <p:spPr>
          <a:xfrm>
            <a:off x="8179627" y="5217993"/>
            <a:ext cx="1626525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[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qmake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설정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B832569-262A-5A5B-694C-DA8CAA2D32D1}"/>
              </a:ext>
            </a:extLst>
          </p:cNvPr>
          <p:cNvGrpSpPr/>
          <p:nvPr/>
        </p:nvGrpSpPr>
        <p:grpSpPr>
          <a:xfrm>
            <a:off x="1013200" y="1878236"/>
            <a:ext cx="5081747" cy="3364260"/>
            <a:chOff x="1013200" y="1878236"/>
            <a:chExt cx="5081747" cy="336426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E4518BC-EF35-DA62-2190-6D59D499DECD}"/>
                </a:ext>
              </a:extLst>
            </p:cNvPr>
            <p:cNvGrpSpPr/>
            <p:nvPr/>
          </p:nvGrpSpPr>
          <p:grpSpPr>
            <a:xfrm>
              <a:off x="1013200" y="1878236"/>
              <a:ext cx="5081747" cy="3364260"/>
              <a:chOff x="4399943" y="1377839"/>
              <a:chExt cx="6495394" cy="4102321"/>
            </a:xfrm>
          </p:grpSpPr>
          <p:pic>
            <p:nvPicPr>
              <p:cNvPr id="20" name="그림 19" descr="텍스트, 소프트웨어, 스크린샷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3FBDC791-C74B-866C-F827-FFEFCA93B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2" t="6161" r="54281" b="21112"/>
              <a:stretch/>
            </p:blipFill>
            <p:spPr>
              <a:xfrm>
                <a:off x="4399943" y="1377839"/>
                <a:ext cx="6495394" cy="41023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636F5A9-2D42-7847-CCF7-0383AFCD5C29}"/>
                  </a:ext>
                </a:extLst>
              </p:cNvPr>
              <p:cNvSpPr/>
              <p:nvPr/>
            </p:nvSpPr>
            <p:spPr>
              <a:xfrm>
                <a:off x="10341223" y="1891862"/>
                <a:ext cx="494942" cy="2193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E84FE1-5328-1F7A-5D62-BC700B6D2EB3}"/>
                </a:ext>
              </a:extLst>
            </p:cNvPr>
            <p:cNvSpPr/>
            <p:nvPr/>
          </p:nvSpPr>
          <p:spPr>
            <a:xfrm>
              <a:off x="2296729" y="2655810"/>
              <a:ext cx="2227331" cy="82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EDE491-F8ED-B4B0-4DE3-0CB191E947DA}"/>
              </a:ext>
            </a:extLst>
          </p:cNvPr>
          <p:cNvGrpSpPr/>
          <p:nvPr/>
        </p:nvGrpSpPr>
        <p:grpSpPr>
          <a:xfrm>
            <a:off x="6220606" y="1878236"/>
            <a:ext cx="5326788" cy="3364260"/>
            <a:chOff x="4399943" y="1377839"/>
            <a:chExt cx="5808716" cy="366863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21DCDEA-2BDA-76D0-D0A6-BD06A29CB069}"/>
                </a:ext>
              </a:extLst>
            </p:cNvPr>
            <p:cNvGrpSpPr/>
            <p:nvPr/>
          </p:nvGrpSpPr>
          <p:grpSpPr>
            <a:xfrm>
              <a:off x="4399943" y="1377839"/>
              <a:ext cx="5808716" cy="3668633"/>
              <a:chOff x="4399943" y="1377839"/>
              <a:chExt cx="5808716" cy="3668633"/>
            </a:xfrm>
          </p:grpSpPr>
          <p:pic>
            <p:nvPicPr>
              <p:cNvPr id="7" name="그림 6" descr="텍스트, 소프트웨어, 스크린샷, 멀티미디어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8C669BB1-6CA6-EA0A-D407-975FCD020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2" t="6161" r="54281" b="21112"/>
              <a:stretch/>
            </p:blipFill>
            <p:spPr>
              <a:xfrm>
                <a:off x="4399943" y="1377839"/>
                <a:ext cx="5808716" cy="3668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8CD113D-ECE9-E3BE-E75E-FCE01DF75375}"/>
                  </a:ext>
                </a:extLst>
              </p:cNvPr>
              <p:cNvSpPr/>
              <p:nvPr/>
            </p:nvSpPr>
            <p:spPr>
              <a:xfrm>
                <a:off x="5854364" y="2213389"/>
                <a:ext cx="2627483" cy="9716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9EA2D6-72F5-27A8-DC76-4D953C21CBDD}"/>
                </a:ext>
              </a:extLst>
            </p:cNvPr>
            <p:cNvSpPr/>
            <p:nvPr/>
          </p:nvSpPr>
          <p:spPr>
            <a:xfrm>
              <a:off x="8965991" y="4743348"/>
              <a:ext cx="417611" cy="1879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176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Console</a:t>
            </a:r>
            <a:r>
              <a:rPr lang="ko-KR" altLang="en-US" dirty="0"/>
              <a:t>에서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“Hello World”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16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20000" y="1296000"/>
            <a:ext cx="5784317" cy="306580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main.cpp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 다음의 소스 코드를 입력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[Ctrl] + [B]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눌러서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[Ctrl] + [R]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눌러서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D4AFB-7EA7-4931-4317-649DBB4BBD32}"/>
              </a:ext>
            </a:extLst>
          </p:cNvPr>
          <p:cNvSpPr txBox="1"/>
          <p:nvPr/>
        </p:nvSpPr>
        <p:spPr>
          <a:xfrm>
            <a:off x="804092" y="1721560"/>
            <a:ext cx="2783816" cy="193899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main(int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char *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[]) 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a(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&lt;&lt; “Hello World”;</a:t>
            </a:r>
          </a:p>
          <a:p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a.exec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pic>
        <p:nvPicPr>
          <p:cNvPr id="13" name="그림 12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8DEC127-3266-29D7-194E-810263861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" t="28250" r="85036" b="62348"/>
          <a:stretch/>
        </p:blipFill>
        <p:spPr>
          <a:xfrm>
            <a:off x="1035318" y="4433801"/>
            <a:ext cx="3925189" cy="9672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965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생성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854509-9DAD-872E-49AF-EB9745EB1BE9}"/>
              </a:ext>
            </a:extLst>
          </p:cNvPr>
          <p:cNvGrpSpPr/>
          <p:nvPr/>
        </p:nvGrpSpPr>
        <p:grpSpPr>
          <a:xfrm>
            <a:off x="1230556" y="1867626"/>
            <a:ext cx="4247475" cy="3312304"/>
            <a:chOff x="3777161" y="525955"/>
            <a:chExt cx="2991501" cy="2332859"/>
          </a:xfrm>
        </p:grpSpPr>
        <p:pic>
          <p:nvPicPr>
            <p:cNvPr id="15" name="그림 14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74191E81-3506-E8E2-7E7F-26603994A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3" t="14367" r="78083" b="46136"/>
            <a:stretch/>
          </p:blipFill>
          <p:spPr>
            <a:xfrm>
              <a:off x="3777161" y="525955"/>
              <a:ext cx="2991501" cy="23328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C210B9-CB11-5282-DA92-F2EE0CA37A96}"/>
                </a:ext>
              </a:extLst>
            </p:cNvPr>
            <p:cNvSpPr/>
            <p:nvPr/>
          </p:nvSpPr>
          <p:spPr>
            <a:xfrm>
              <a:off x="3777161" y="651891"/>
              <a:ext cx="269322" cy="1889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54042E-BFE4-E63B-028E-3F2447E4B66C}"/>
              </a:ext>
            </a:extLst>
          </p:cNvPr>
          <p:cNvSpPr txBox="1"/>
          <p:nvPr/>
        </p:nvSpPr>
        <p:spPr>
          <a:xfrm>
            <a:off x="1897038" y="5217993"/>
            <a:ext cx="2914509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File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New File or Project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025FA-4CAD-04D0-4972-399436D535AD}"/>
              </a:ext>
            </a:extLst>
          </p:cNvPr>
          <p:cNvSpPr txBox="1"/>
          <p:nvPr/>
        </p:nvSpPr>
        <p:spPr>
          <a:xfrm>
            <a:off x="6944817" y="5217993"/>
            <a:ext cx="361194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Qt Widgets Application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Choose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순서로 프로젝트 생성 진행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16A707-BC0A-21EC-27F9-E1E6607B9B47}"/>
              </a:ext>
            </a:extLst>
          </p:cNvPr>
          <p:cNvGrpSpPr/>
          <p:nvPr/>
        </p:nvGrpSpPr>
        <p:grpSpPr>
          <a:xfrm>
            <a:off x="6096001" y="1865207"/>
            <a:ext cx="5318234" cy="3325233"/>
            <a:chOff x="6096001" y="1865207"/>
            <a:chExt cx="5318234" cy="3325233"/>
          </a:xfrm>
        </p:grpSpPr>
        <p:pic>
          <p:nvPicPr>
            <p:cNvPr id="14" name="그림 13" descr="텍스트, 소프트웨어, 멀티미디어 소프트웨어, 스크린샷이(가) 표시된 사진&#10;&#10;자동 생성된 설명">
              <a:extLst>
                <a:ext uri="{FF2B5EF4-FFF2-40B4-BE49-F238E27FC236}">
                  <a16:creationId xmlns:a16="http://schemas.microsoft.com/office/drawing/2014/main" id="{12AB79DE-4522-73FF-CCB6-8B9AC2469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4" t="26881" r="58353" b="22313"/>
            <a:stretch/>
          </p:blipFill>
          <p:spPr>
            <a:xfrm>
              <a:off x="6096001" y="1865207"/>
              <a:ext cx="5318234" cy="3325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D87019-8104-00DA-625D-28C2858D77B3}"/>
                </a:ext>
              </a:extLst>
            </p:cNvPr>
            <p:cNvSpPr/>
            <p:nvPr/>
          </p:nvSpPr>
          <p:spPr>
            <a:xfrm>
              <a:off x="7903978" y="2300765"/>
              <a:ext cx="1693623" cy="3059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196668A-4B54-B513-1709-66C28C02B73F}"/>
                </a:ext>
              </a:extLst>
            </p:cNvPr>
            <p:cNvSpPr/>
            <p:nvPr/>
          </p:nvSpPr>
          <p:spPr>
            <a:xfrm>
              <a:off x="10799066" y="4940579"/>
              <a:ext cx="573129" cy="216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1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F232A-69F4-6D45-779B-F48E1243D62C}"/>
              </a:ext>
            </a:extLst>
          </p:cNvPr>
          <p:cNvSpPr txBox="1"/>
          <p:nvPr/>
        </p:nvSpPr>
        <p:spPr>
          <a:xfrm>
            <a:off x="1635236" y="5217993"/>
            <a:ext cx="361194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이름 및 저장 경로 설정 후 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660DA-8E06-056A-7ABD-29E0FBAF96B5}"/>
              </a:ext>
            </a:extLst>
          </p:cNvPr>
          <p:cNvSpPr txBox="1"/>
          <p:nvPr/>
        </p:nvSpPr>
        <p:spPr>
          <a:xfrm>
            <a:off x="8139924" y="5217993"/>
            <a:ext cx="108508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Next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FE0619-E68D-0625-1CEF-20072B5D1235}"/>
              </a:ext>
            </a:extLst>
          </p:cNvPr>
          <p:cNvGrpSpPr/>
          <p:nvPr/>
        </p:nvGrpSpPr>
        <p:grpSpPr>
          <a:xfrm>
            <a:off x="941836" y="1866939"/>
            <a:ext cx="5002078" cy="3320880"/>
            <a:chOff x="3951890" y="472996"/>
            <a:chExt cx="6734212" cy="3573487"/>
          </a:xfrm>
        </p:grpSpPr>
        <p:pic>
          <p:nvPicPr>
            <p:cNvPr id="27" name="그림 26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6C1CB0D-7750-6EDF-AD8F-332D91C98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2" t="30000" r="58104" b="25862"/>
            <a:stretch/>
          </p:blipFill>
          <p:spPr>
            <a:xfrm>
              <a:off x="3951890" y="472996"/>
              <a:ext cx="6734212" cy="3573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502FF1-554F-61C9-0496-B5771C1DFFE7}"/>
                </a:ext>
              </a:extLst>
            </p:cNvPr>
            <p:cNvSpPr/>
            <p:nvPr/>
          </p:nvSpPr>
          <p:spPr>
            <a:xfrm>
              <a:off x="5679533" y="2497575"/>
              <a:ext cx="1946062" cy="158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프로젝트 이름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344BDD-80FE-B952-2236-DEFADDBEABCC}"/>
                </a:ext>
              </a:extLst>
            </p:cNvPr>
            <p:cNvSpPr/>
            <p:nvPr/>
          </p:nvSpPr>
          <p:spPr>
            <a:xfrm>
              <a:off x="5679533" y="2906667"/>
              <a:ext cx="1946062" cy="158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저장 경로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65D2C4-1FAC-6087-F369-C7EC80719CF4}"/>
                </a:ext>
              </a:extLst>
            </p:cNvPr>
            <p:cNvSpPr/>
            <p:nvPr/>
          </p:nvSpPr>
          <p:spPr>
            <a:xfrm>
              <a:off x="9320486" y="3757583"/>
              <a:ext cx="685362" cy="2551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968F8F-8C83-E7BC-4E92-48734D4E8986}"/>
              </a:ext>
            </a:extLst>
          </p:cNvPr>
          <p:cNvGrpSpPr/>
          <p:nvPr/>
        </p:nvGrpSpPr>
        <p:grpSpPr>
          <a:xfrm>
            <a:off x="6085490" y="1866939"/>
            <a:ext cx="5379452" cy="3320880"/>
            <a:chOff x="1097023" y="2656415"/>
            <a:chExt cx="6393866" cy="3373887"/>
          </a:xfrm>
        </p:grpSpPr>
        <p:pic>
          <p:nvPicPr>
            <p:cNvPr id="32" name="그림 31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F1EBA194-2EB3-BA19-943A-717202603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4" t="30307" r="58104" b="25862"/>
            <a:stretch/>
          </p:blipFill>
          <p:spPr>
            <a:xfrm>
              <a:off x="1097023" y="2656415"/>
              <a:ext cx="6393866" cy="33738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240B9B8-97CB-AD14-44D2-F89D40316728}"/>
                </a:ext>
              </a:extLst>
            </p:cNvPr>
            <p:cNvSpPr/>
            <p:nvPr/>
          </p:nvSpPr>
          <p:spPr>
            <a:xfrm>
              <a:off x="6198914" y="5764461"/>
              <a:ext cx="632810" cy="2431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015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F232A-69F4-6D45-779B-F48E1243D62C}"/>
              </a:ext>
            </a:extLst>
          </p:cNvPr>
          <p:cNvSpPr txBox="1"/>
          <p:nvPr/>
        </p:nvSpPr>
        <p:spPr>
          <a:xfrm>
            <a:off x="2072674" y="5217993"/>
            <a:ext cx="2547881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클래스 설정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660DA-8E06-056A-7ABD-29E0FBAF96B5}"/>
              </a:ext>
            </a:extLst>
          </p:cNvPr>
          <p:cNvSpPr txBox="1"/>
          <p:nvPr/>
        </p:nvSpPr>
        <p:spPr>
          <a:xfrm>
            <a:off x="8139923" y="5217993"/>
            <a:ext cx="1161731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Finish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BCAFC8-FDE5-5B5E-7E60-5D1EF29DE0B2}"/>
              </a:ext>
            </a:extLst>
          </p:cNvPr>
          <p:cNvGrpSpPr/>
          <p:nvPr/>
        </p:nvGrpSpPr>
        <p:grpSpPr>
          <a:xfrm>
            <a:off x="950680" y="1868295"/>
            <a:ext cx="5002078" cy="3319524"/>
            <a:chOff x="1481958" y="1485103"/>
            <a:chExt cx="7129515" cy="375955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8A4C24-81D2-4083-0A12-627E02990E88}"/>
                </a:ext>
              </a:extLst>
            </p:cNvPr>
            <p:cNvSpPr/>
            <p:nvPr/>
          </p:nvSpPr>
          <p:spPr>
            <a:xfrm>
              <a:off x="3651035" y="2407663"/>
              <a:ext cx="1946062" cy="232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F01559-DE54-DEBB-7CC4-D1A994C012EF}"/>
                </a:ext>
              </a:extLst>
            </p:cNvPr>
            <p:cNvSpPr/>
            <p:nvPr/>
          </p:nvSpPr>
          <p:spPr>
            <a:xfrm>
              <a:off x="3651035" y="2641015"/>
              <a:ext cx="1946062" cy="232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텍스트, 소프트웨어, 멀티미디어 소프트웨어, 스크린샷이(가) 표시된 사진&#10;&#10;자동 생성된 설명">
              <a:extLst>
                <a:ext uri="{FF2B5EF4-FFF2-40B4-BE49-F238E27FC236}">
                  <a16:creationId xmlns:a16="http://schemas.microsoft.com/office/drawing/2014/main" id="{25C2F051-292B-F6A9-76F3-5BEB8C10E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5" t="30297" r="58103" b="25901"/>
            <a:stretch/>
          </p:blipFill>
          <p:spPr>
            <a:xfrm>
              <a:off x="1481958" y="1485103"/>
              <a:ext cx="7129515" cy="37595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96D4BB-208A-ADB3-A459-46996EF5CCC2}"/>
                </a:ext>
              </a:extLst>
            </p:cNvPr>
            <p:cNvSpPr/>
            <p:nvPr/>
          </p:nvSpPr>
          <p:spPr>
            <a:xfrm>
              <a:off x="3514402" y="2418968"/>
              <a:ext cx="1946062" cy="232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F65384D-127E-CE55-70D4-E1813406E45B}"/>
                </a:ext>
              </a:extLst>
            </p:cNvPr>
            <p:cNvSpPr/>
            <p:nvPr/>
          </p:nvSpPr>
          <p:spPr>
            <a:xfrm>
              <a:off x="3514402" y="2651526"/>
              <a:ext cx="1946062" cy="2325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1281B5-BF4F-6518-1D3E-D1C3E33AE2D2}"/>
                </a:ext>
              </a:extLst>
            </p:cNvPr>
            <p:cNvSpPr/>
            <p:nvPr/>
          </p:nvSpPr>
          <p:spPr>
            <a:xfrm>
              <a:off x="7165866" y="4949507"/>
              <a:ext cx="706381" cy="2710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01D52A-880D-067B-C60C-68B314938729}"/>
              </a:ext>
            </a:extLst>
          </p:cNvPr>
          <p:cNvGrpSpPr/>
          <p:nvPr/>
        </p:nvGrpSpPr>
        <p:grpSpPr>
          <a:xfrm>
            <a:off x="6085491" y="1866939"/>
            <a:ext cx="5379451" cy="3319523"/>
            <a:chOff x="1618932" y="1485102"/>
            <a:chExt cx="7615791" cy="4074869"/>
          </a:xfrm>
        </p:grpSpPr>
        <p:pic>
          <p:nvPicPr>
            <p:cNvPr id="16" name="그림 15" descr="텍스트, 소프트웨어, 멀티미디어 소프트웨어, 스크린샷이(가) 표시된 사진&#10;&#10;자동 생성된 설명">
              <a:extLst>
                <a:ext uri="{FF2B5EF4-FFF2-40B4-BE49-F238E27FC236}">
                  <a16:creationId xmlns:a16="http://schemas.microsoft.com/office/drawing/2014/main" id="{F83FCB97-5F30-AA0F-F622-D680D52AE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4" t="30000" r="58104" b="25555"/>
            <a:stretch/>
          </p:blipFill>
          <p:spPr>
            <a:xfrm>
              <a:off x="1618932" y="1485102"/>
              <a:ext cx="7615791" cy="4074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27E5AD-4305-BB4E-CC2F-36EACCF7D380}"/>
                </a:ext>
              </a:extLst>
            </p:cNvPr>
            <p:cNvSpPr/>
            <p:nvPr/>
          </p:nvSpPr>
          <p:spPr>
            <a:xfrm>
              <a:off x="7701895" y="5226843"/>
              <a:ext cx="748422" cy="2490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2B32B9-5BBC-946B-4442-0DDAD4926A13}"/>
                </a:ext>
              </a:extLst>
            </p:cNvPr>
            <p:cNvSpPr/>
            <p:nvPr/>
          </p:nvSpPr>
          <p:spPr>
            <a:xfrm>
              <a:off x="3373821" y="3983421"/>
              <a:ext cx="725213" cy="147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523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>
            <a:extLst>
              <a:ext uri="{FF2B5EF4-FFF2-40B4-BE49-F238E27FC236}">
                <a16:creationId xmlns:a16="http://schemas.microsoft.com/office/drawing/2014/main" id="{833FE96D-538A-CD46-84DE-FF148589DEFF}"/>
              </a:ext>
            </a:extLst>
          </p:cNvPr>
          <p:cNvSpPr txBox="1">
            <a:spLocks/>
          </p:cNvSpPr>
          <p:nvPr/>
        </p:nvSpPr>
        <p:spPr>
          <a:xfrm>
            <a:off x="865008" y="68032"/>
            <a:ext cx="11038991" cy="468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-120" baseline="0">
                <a:solidFill>
                  <a:srgbClr val="141B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pc="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0CC9D2FC-7F55-1E49-B0E4-C455FD45EB70}"/>
              </a:ext>
            </a:extLst>
          </p:cNvPr>
          <p:cNvSpPr txBox="1">
            <a:spLocks/>
          </p:cNvSpPr>
          <p:nvPr/>
        </p:nvSpPr>
        <p:spPr>
          <a:xfrm>
            <a:off x="2172578" y="3301390"/>
            <a:ext cx="1574790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SDK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다운로드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SDK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사각형: 둥근 모서리 29">
            <a:extLst>
              <a:ext uri="{FF2B5EF4-FFF2-40B4-BE49-F238E27FC236}">
                <a16:creationId xmlns:a16="http://schemas.microsoft.com/office/drawing/2014/main" id="{9AA51BB9-7CB4-3F42-972B-3009DECE77F8}"/>
              </a:ext>
            </a:extLst>
          </p:cNvPr>
          <p:cNvSpPr/>
          <p:nvPr/>
        </p:nvSpPr>
        <p:spPr>
          <a:xfrm>
            <a:off x="2172578" y="2721444"/>
            <a:ext cx="1624009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 Qt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1FF66ADA-467C-5740-A4A6-D94AA89662A2}"/>
              </a:ext>
            </a:extLst>
          </p:cNvPr>
          <p:cNvSpPr txBox="1">
            <a:spLocks/>
          </p:cNvSpPr>
          <p:nvPr/>
        </p:nvSpPr>
        <p:spPr>
          <a:xfrm>
            <a:off x="4510200" y="3301390"/>
            <a:ext cx="3055965" cy="585288"/>
          </a:xfrm>
          <a:prstGeom prst="rect">
            <a:avLst/>
          </a:prstGeom>
        </p:spPr>
        <p:txBody>
          <a:bodyPr vert="horz" wrap="none" lIns="68580" tIns="34290" rIns="68580" bIns="3429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41B4D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41B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Console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World!”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 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007ED6"/>
              </a:buClr>
              <a:buNone/>
            </a:pP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GUI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 </a:t>
            </a:r>
            <a:r>
              <a:rPr lang="en-US" altLang="ko-KR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“Hello World!” </a:t>
            </a:r>
            <a:r>
              <a:rPr lang="ko-KR" altLang="en-US" sz="1400" i="1" dirty="0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endParaRPr lang="en-US" altLang="ko-KR" sz="1400" i="1" dirty="0">
              <a:solidFill>
                <a:srgbClr val="141B4D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사각형: 둥근 모서리 38">
            <a:extLst>
              <a:ext uri="{FF2B5EF4-FFF2-40B4-BE49-F238E27FC236}">
                <a16:creationId xmlns:a16="http://schemas.microsoft.com/office/drawing/2014/main" id="{D5461A6F-E947-5342-B9F6-E7F6D8F29362}"/>
              </a:ext>
            </a:extLst>
          </p:cNvPr>
          <p:cNvSpPr/>
          <p:nvPr/>
        </p:nvSpPr>
        <p:spPr>
          <a:xfrm>
            <a:off x="4457795" y="2721444"/>
            <a:ext cx="3276410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 “Hello World”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사각형: 둥근 모서리 45">
            <a:extLst>
              <a:ext uri="{FF2B5EF4-FFF2-40B4-BE49-F238E27FC236}">
                <a16:creationId xmlns:a16="http://schemas.microsoft.com/office/drawing/2014/main" id="{6F83450C-93E1-164E-945C-92D69233A435}"/>
              </a:ext>
            </a:extLst>
          </p:cNvPr>
          <p:cNvSpPr/>
          <p:nvPr/>
        </p:nvSpPr>
        <p:spPr>
          <a:xfrm>
            <a:off x="8395413" y="2721444"/>
            <a:ext cx="1204919" cy="459790"/>
          </a:xfrm>
          <a:prstGeom prst="roundRect">
            <a:avLst>
              <a:gd name="adj" fmla="val 918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 </a:t>
            </a:r>
            <a:r>
              <a:rPr lang="ko-KR" altLang="en-US" sz="2400" b="1" dirty="0">
                <a:solidFill>
                  <a:srgbClr val="007E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</a:t>
            </a:r>
            <a:endParaRPr lang="en-US" sz="2400" b="1" dirty="0">
              <a:solidFill>
                <a:srgbClr val="007E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76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“Hello World”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20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소스 코드를 입력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D4AFB-7EA7-4931-4317-649DBB4BBD32}"/>
              </a:ext>
            </a:extLst>
          </p:cNvPr>
          <p:cNvSpPr txBox="1"/>
          <p:nvPr/>
        </p:nvSpPr>
        <p:spPr>
          <a:xfrm>
            <a:off x="865008" y="2582534"/>
            <a:ext cx="2248368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[main.cpp]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ko-KR" altLang="en-US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main(int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char *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[]) 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a(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Widget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mywidget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mywidget.show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a.exec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323C4-1A58-A8CE-689E-983B545E75D1}"/>
              </a:ext>
            </a:extLst>
          </p:cNvPr>
          <p:cNvSpPr txBox="1"/>
          <p:nvPr/>
        </p:nvSpPr>
        <p:spPr>
          <a:xfrm>
            <a:off x="3915997" y="1890036"/>
            <a:ext cx="2468506" cy="36317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widget.h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#ifndef WIDGET_H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#define WIDGET_H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QWidget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QPushButton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Widget : public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QWidget</a:t>
            </a:r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Q_OBJECT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public: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Widget(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QWidget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*parent = 0);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~Widget();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private: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QPushButton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QString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str;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 slots: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void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slot_btn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#endif // WIDGET_H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CE615-AF75-DB21-CD3F-BF628A2545BE}"/>
              </a:ext>
            </a:extLst>
          </p:cNvPr>
          <p:cNvSpPr txBox="1"/>
          <p:nvPr/>
        </p:nvSpPr>
        <p:spPr>
          <a:xfrm>
            <a:off x="7383626" y="1296000"/>
            <a:ext cx="3943366" cy="51706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[widget.cpp]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</a:t>
            </a:r>
            <a:r>
              <a:rPr lang="ko-KR" altLang="en-US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 main(int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char *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[]) 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QCoreApplication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a(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argv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&lt;&lt; “Hello World”;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return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a.exec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"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widget.h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Widget::Widget(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QWidget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*parent) :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QWidget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(parent)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setFixedSize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(300, 200);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str =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QString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("Hello World");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QPushButton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(str, this);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setGeometry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(10, 10, 100, 30);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connect(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&amp;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QPushButton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::clicked, this, &amp;Widget::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slot_btn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Widget::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slot_btn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qDebug</a:t>
            </a:r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&lt;&lt; "Hello World button clicked.!!";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en-US" altLang="ko-KR" sz="10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Widget::~Widget()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299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“Hello World”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21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19999" y="1296000"/>
            <a:ext cx="7132095" cy="3621017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페이지의 코드 입력 후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런 하면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1] cannot find -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lGL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2] collect2: error: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ld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returned 1 exit  status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에러 발생 이유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cannot find -l&lt;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라이브러리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 ("-l"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뺀 부분이 대게 라이브러리명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GL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라이브러리가 설치되어 있지 않아서 발생하는 에러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해결방법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OpenGL :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그래픽 및 이미지를 조작하는 데 사용할 수 있는 많은 기능들을 제공하는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"libgl1-mesa-dev"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패키지를 설치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터미널 열기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아래 명령어 입력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D4AFB-7EA7-4931-4317-649DBB4BBD32}"/>
              </a:ext>
            </a:extLst>
          </p:cNvPr>
          <p:cNvSpPr txBox="1"/>
          <p:nvPr/>
        </p:nvSpPr>
        <p:spPr>
          <a:xfrm>
            <a:off x="806334" y="4926198"/>
            <a:ext cx="3114291" cy="33483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es-E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sudo apt-get install libglu1-mesa-dev -y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7757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 기반 </a:t>
            </a:r>
            <a:r>
              <a:rPr lang="en-US" altLang="ko-KR" dirty="0"/>
              <a:t>“Hello World” </a:t>
            </a:r>
            <a:r>
              <a:rPr lang="ko-KR" altLang="en-US" dirty="0"/>
              <a:t>출력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“Hello World”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출력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22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77854C-39DF-3F5E-BAEF-CE6D8849C07E}"/>
              </a:ext>
            </a:extLst>
          </p:cNvPr>
          <p:cNvSpPr txBox="1"/>
          <p:nvPr/>
        </p:nvSpPr>
        <p:spPr>
          <a:xfrm>
            <a:off x="720000" y="1296000"/>
            <a:ext cx="5784317" cy="849810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2.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[Ctrl] + [B]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눌러서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[Ctrl] + [R]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눌러서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84D2226-77A9-05D4-11CE-1A3A01A8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39695" r="80470" b="39477"/>
          <a:stretch/>
        </p:blipFill>
        <p:spPr>
          <a:xfrm>
            <a:off x="852184" y="1985088"/>
            <a:ext cx="2153775" cy="1648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5417198-46D5-2B44-BDF2-0332832F6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1" t="61659" r="67804" b="30921"/>
          <a:stretch/>
        </p:blipFill>
        <p:spPr>
          <a:xfrm>
            <a:off x="852184" y="3902058"/>
            <a:ext cx="8958489" cy="915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7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dirty="0"/>
              <a:t>참고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271797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20000" y="955293"/>
            <a:ext cx="291600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Qt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23</a:t>
            </a:fld>
            <a:endParaRPr lang="en-US"/>
          </a:p>
        </p:txBody>
      </p:sp>
      <p:grpSp>
        <p:nvGrpSpPr>
          <p:cNvPr id="23" name="Group 42">
            <a:extLst>
              <a:ext uri="{FF2B5EF4-FFF2-40B4-BE49-F238E27FC236}">
                <a16:creationId xmlns:a16="http://schemas.microsoft.com/office/drawing/2014/main" id="{9A3AAA3C-3B48-EB91-2B9F-C7C229B5824A}"/>
              </a:ext>
            </a:extLst>
          </p:cNvPr>
          <p:cNvGrpSpPr/>
          <p:nvPr/>
        </p:nvGrpSpPr>
        <p:grpSpPr>
          <a:xfrm>
            <a:off x="719999" y="2348674"/>
            <a:ext cx="5060015" cy="608525"/>
            <a:chOff x="720000" y="1099293"/>
            <a:chExt cx="2916000" cy="608525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6B065577-6AA8-5E69-40E7-26F96D9C898F}"/>
                </a:ext>
              </a:extLst>
            </p:cNvPr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8BBA7B-184F-6C97-1B9A-03F1C85E0E56}"/>
                </a:ext>
              </a:extLst>
            </p:cNvPr>
            <p:cNvSpPr txBox="1"/>
            <p:nvPr/>
          </p:nvSpPr>
          <p:spPr>
            <a:xfrm>
              <a:off x="756000" y="1099293"/>
              <a:ext cx="2880000" cy="60852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"libgl1-mesa-dev"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패키지 설치</a:t>
              </a:r>
            </a:p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007E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9DD5ADA-EF3F-C635-DF8B-975FB8ECAC60}"/>
              </a:ext>
            </a:extLst>
          </p:cNvPr>
          <p:cNvSpPr txBox="1"/>
          <p:nvPr/>
        </p:nvSpPr>
        <p:spPr>
          <a:xfrm>
            <a:off x="720000" y="2689381"/>
            <a:ext cx="6002189" cy="572811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https://crasy.tistory.com/60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F4EE16-63BF-F960-0EE4-B157B2EF1393}"/>
              </a:ext>
            </a:extLst>
          </p:cNvPr>
          <p:cNvSpPr txBox="1"/>
          <p:nvPr/>
        </p:nvSpPr>
        <p:spPr>
          <a:xfrm>
            <a:off x="720000" y="1294447"/>
            <a:ext cx="8843100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https://decdream08.tistory.com/72</a:t>
            </a:r>
            <a:endParaRPr lang="en-US" altLang="ko-KR" sz="12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1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1566B27-172C-C044-9746-74D99C8F0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2740" y="4693380"/>
            <a:ext cx="3458209" cy="757130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1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8308-DB16-400E-B45D-3DD5E0AB8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860" y="1798296"/>
            <a:ext cx="6768165" cy="1039419"/>
          </a:xfrm>
        </p:spPr>
        <p:txBody>
          <a:bodyPr anchor="b">
            <a:normAutofit/>
          </a:bodyPr>
          <a:lstStyle/>
          <a:p>
            <a:r>
              <a:rPr lang="en-US" dirty="0"/>
              <a:t>Qt </a:t>
            </a:r>
            <a:r>
              <a:rPr lang="ko-KR" altLang="en-US" dirty="0"/>
              <a:t>설치</a:t>
            </a:r>
            <a:endParaRPr lang="en-US" sz="47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F9449-CD3F-4E8A-A018-FCE8B308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569" y="1798639"/>
            <a:ext cx="1140785" cy="1039426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EB6B1691-EDAA-410B-B185-59528DB02000}"/>
              </a:ext>
            </a:extLst>
          </p:cNvPr>
          <p:cNvSpPr txBox="1">
            <a:spLocks/>
          </p:cNvSpPr>
          <p:nvPr/>
        </p:nvSpPr>
        <p:spPr>
          <a:xfrm>
            <a:off x="4670389" y="3041778"/>
            <a:ext cx="4566208" cy="640688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007ED6"/>
              </a:buClr>
              <a:buFont typeface="Arial" panose="020B0604020202020204" pitchFamily="34" charset="0"/>
              <a:buNone/>
              <a:defRPr sz="1400" i="1">
                <a:solidFill>
                  <a:srgbClr val="141B4D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141B4D">
                    <a:alpha val="60000"/>
                  </a:srgb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141B4D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141B4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600" dirty="0"/>
              <a:t>1.1  SDK </a:t>
            </a:r>
            <a:r>
              <a:rPr lang="ko-KR" altLang="en-US" sz="1600" dirty="0"/>
              <a:t>다운로드</a:t>
            </a:r>
            <a:endParaRPr lang="en-US" altLang="ko-KR" sz="1600" dirty="0"/>
          </a:p>
          <a:p>
            <a:r>
              <a:rPr lang="en-US" altLang="ko-KR" sz="1600" dirty="0"/>
              <a:t>1.2  SDK </a:t>
            </a:r>
            <a:r>
              <a:rPr lang="ko-KR" altLang="en-US" sz="1600" dirty="0"/>
              <a:t>설치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7646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다운로드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1.1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4734870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5.12.2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버전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Qt SDK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다운로드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7803215" cy="574029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https://download.qt.io/archive/qt/5.12/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[5.12.2]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[qt-opensource-linux-x64-5.12.2.run]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4</a:t>
            </a:fld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6AD1C6-4867-CEC0-2BE0-B95CBAFCA2AA}"/>
              </a:ext>
            </a:extLst>
          </p:cNvPr>
          <p:cNvGrpSpPr/>
          <p:nvPr/>
        </p:nvGrpSpPr>
        <p:grpSpPr>
          <a:xfrm>
            <a:off x="778455" y="2229444"/>
            <a:ext cx="5002236" cy="3509204"/>
            <a:chOff x="1859017" y="615030"/>
            <a:chExt cx="7378700" cy="4835284"/>
          </a:xfrm>
        </p:grpSpPr>
        <p:pic>
          <p:nvPicPr>
            <p:cNvPr id="10" name="그림 9" descr="텍스트, 소프트웨어, 컴퓨터 아이콘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8FF4B4E-28C5-8CBE-4297-B3E64ECD8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13334" r="58854" b="22349"/>
            <a:stretch/>
          </p:blipFill>
          <p:spPr>
            <a:xfrm>
              <a:off x="1859017" y="615030"/>
              <a:ext cx="7378700" cy="4835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ED1FCE-AEF3-26AB-0EC7-692469BE3289}"/>
                </a:ext>
              </a:extLst>
            </p:cNvPr>
            <p:cNvSpPr/>
            <p:nvPr/>
          </p:nvSpPr>
          <p:spPr>
            <a:xfrm>
              <a:off x="2469931" y="4477407"/>
              <a:ext cx="3300248" cy="2417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EDDCEF-265D-339C-8EE2-BBBBE1957F54}"/>
              </a:ext>
            </a:extLst>
          </p:cNvPr>
          <p:cNvGrpSpPr/>
          <p:nvPr/>
        </p:nvGrpSpPr>
        <p:grpSpPr>
          <a:xfrm>
            <a:off x="5919642" y="2229444"/>
            <a:ext cx="5340154" cy="3509203"/>
            <a:chOff x="430486" y="506861"/>
            <a:chExt cx="7378700" cy="4835284"/>
          </a:xfrm>
        </p:grpSpPr>
        <p:pic>
          <p:nvPicPr>
            <p:cNvPr id="15" name="그림 14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BBB25DE0-59A5-1F95-350F-87475131F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9" t="13703" r="57291" b="22223"/>
            <a:stretch/>
          </p:blipFill>
          <p:spPr>
            <a:xfrm>
              <a:off x="430486" y="506861"/>
              <a:ext cx="7378700" cy="4835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F7A9DE8-94EE-1C8E-EA68-3C2445C3C374}"/>
                </a:ext>
              </a:extLst>
            </p:cNvPr>
            <p:cNvSpPr/>
            <p:nvPr/>
          </p:nvSpPr>
          <p:spPr>
            <a:xfrm>
              <a:off x="977463" y="2903483"/>
              <a:ext cx="3174124" cy="2391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66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grpSp>
        <p:nvGrpSpPr>
          <p:cNvPr id="5" name="Group 42"/>
          <p:cNvGrpSpPr/>
          <p:nvPr/>
        </p:nvGrpSpPr>
        <p:grpSpPr>
          <a:xfrm>
            <a:off x="719999" y="955293"/>
            <a:ext cx="3632081" cy="331526"/>
            <a:chOff x="720000" y="1099293"/>
            <a:chExt cx="2916000" cy="331526"/>
          </a:xfrm>
        </p:grpSpPr>
        <p:sp>
          <p:nvSpPr>
            <p:cNvPr id="6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007ED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ED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000" y="1099293"/>
              <a:ext cx="2880000" cy="331526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다운로드 받은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SDK </a:t>
              </a:r>
              <a:r>
                <a:rPr lang="ko-KR" altLang="en-US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007ED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순서로 설치를 진행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1740312" y="5217993"/>
            <a:ext cx="338578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커서로 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6658748" y="5201835"/>
            <a:ext cx="3750900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[Allow </a:t>
            </a:r>
            <a:r>
              <a:rPr lang="en-US" altLang="ko-KR" sz="1200" dirty="0" err="1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executiong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file as program]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후 닫기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F0819A2-D83B-0BFB-686D-AF981BC36F3E}"/>
              </a:ext>
            </a:extLst>
          </p:cNvPr>
          <p:cNvGrpSpPr/>
          <p:nvPr/>
        </p:nvGrpSpPr>
        <p:grpSpPr>
          <a:xfrm>
            <a:off x="887777" y="1876321"/>
            <a:ext cx="5090856" cy="3303313"/>
            <a:chOff x="268022" y="282783"/>
            <a:chExt cx="6994626" cy="4463485"/>
          </a:xfrm>
        </p:grpSpPr>
        <p:pic>
          <p:nvPicPr>
            <p:cNvPr id="19" name="그림 18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1D58E9BA-180D-A03E-11E9-C30C1913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0" t="26402" r="61855" b="21083"/>
            <a:stretch/>
          </p:blipFill>
          <p:spPr>
            <a:xfrm>
              <a:off x="268022" y="282783"/>
              <a:ext cx="6994626" cy="4463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35212D-CA83-E865-017F-9C30DBCF8DB6}"/>
                </a:ext>
              </a:extLst>
            </p:cNvPr>
            <p:cNvSpPr/>
            <p:nvPr/>
          </p:nvSpPr>
          <p:spPr>
            <a:xfrm>
              <a:off x="1883983" y="656100"/>
              <a:ext cx="712072" cy="10150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3A8320-2040-AB32-59FC-67595B7B4BC5}"/>
              </a:ext>
            </a:extLst>
          </p:cNvPr>
          <p:cNvGrpSpPr/>
          <p:nvPr/>
        </p:nvGrpSpPr>
        <p:grpSpPr>
          <a:xfrm>
            <a:off x="6783454" y="1876320"/>
            <a:ext cx="3397932" cy="3303313"/>
            <a:chOff x="2914902" y="775656"/>
            <a:chExt cx="4024557" cy="3477726"/>
          </a:xfrm>
        </p:grpSpPr>
        <p:pic>
          <p:nvPicPr>
            <p:cNvPr id="25" name="그림 24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D765F9A-E4E2-2DD0-57DA-A662C1D9B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2" t="33553" r="67052" b="27625"/>
            <a:stretch/>
          </p:blipFill>
          <p:spPr>
            <a:xfrm>
              <a:off x="2914902" y="775656"/>
              <a:ext cx="4024557" cy="34777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EF2105-058A-B5BC-697C-0C84E778A2F1}"/>
                </a:ext>
              </a:extLst>
            </p:cNvPr>
            <p:cNvSpPr/>
            <p:nvPr/>
          </p:nvSpPr>
          <p:spPr>
            <a:xfrm>
              <a:off x="4007073" y="3429000"/>
              <a:ext cx="2088927" cy="2496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10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911897" y="5217993"/>
            <a:ext cx="106760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61EF6B-C09D-0938-B90C-6A587A0ED7EE}"/>
              </a:ext>
            </a:extLst>
          </p:cNvPr>
          <p:cNvSpPr txBox="1"/>
          <p:nvPr/>
        </p:nvSpPr>
        <p:spPr>
          <a:xfrm>
            <a:off x="7264813" y="5205829"/>
            <a:ext cx="2462981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아니면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가입절차 진행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246F73-00B0-BA98-928A-5CB28365315C}"/>
              </a:ext>
            </a:extLst>
          </p:cNvPr>
          <p:cNvGrpSpPr/>
          <p:nvPr/>
        </p:nvGrpSpPr>
        <p:grpSpPr>
          <a:xfrm>
            <a:off x="2022530" y="1872953"/>
            <a:ext cx="3011422" cy="3313478"/>
            <a:chOff x="462454" y="231665"/>
            <a:chExt cx="4068851" cy="4476969"/>
          </a:xfrm>
        </p:grpSpPr>
        <p:pic>
          <p:nvPicPr>
            <p:cNvPr id="19" name="그림 18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8DEF9154-F1AC-42A9-D87D-54D5DBA2F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3" t="20741" r="67917" b="28518"/>
            <a:stretch/>
          </p:blipFill>
          <p:spPr>
            <a:xfrm>
              <a:off x="462454" y="231665"/>
              <a:ext cx="4068851" cy="44769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0D6DD44-7C6A-154D-27E5-A07C3FF01DD3}"/>
                </a:ext>
              </a:extLst>
            </p:cNvPr>
            <p:cNvSpPr/>
            <p:nvPr/>
          </p:nvSpPr>
          <p:spPr>
            <a:xfrm>
              <a:off x="3049347" y="4388718"/>
              <a:ext cx="734377" cy="2893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1978E75-6992-18A1-5A80-034938C5D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5" t="20835" r="67917" b="28518"/>
          <a:stretch/>
        </p:blipFill>
        <p:spPr>
          <a:xfrm>
            <a:off x="6948553" y="1883788"/>
            <a:ext cx="3011423" cy="33026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24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213261" y="5217993"/>
            <a:ext cx="2627056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입력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Confirm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DFD10-068A-E21E-8823-79C1F3DD4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8"/>
          <a:stretch/>
        </p:blipFill>
        <p:spPr bwMode="auto">
          <a:xfrm>
            <a:off x="2213261" y="1841435"/>
            <a:ext cx="2422600" cy="3336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865F69-AB8D-64E0-21A8-82DFC7E6A885}"/>
              </a:ext>
            </a:extLst>
          </p:cNvPr>
          <p:cNvGrpSpPr/>
          <p:nvPr/>
        </p:nvGrpSpPr>
        <p:grpSpPr>
          <a:xfrm>
            <a:off x="6940269" y="1864849"/>
            <a:ext cx="3038470" cy="3313478"/>
            <a:chOff x="3220984" y="336333"/>
            <a:chExt cx="3368875" cy="3752192"/>
          </a:xfrm>
        </p:grpSpPr>
        <p:pic>
          <p:nvPicPr>
            <p:cNvPr id="18" name="그림 17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D25187AB-D141-5CE2-9875-12FE83928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97" t="35320" r="72759" b="13814"/>
            <a:stretch/>
          </p:blipFill>
          <p:spPr>
            <a:xfrm>
              <a:off x="3220984" y="336333"/>
              <a:ext cx="3368875" cy="37521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0132F9-2CE3-1CFB-2DB4-17277562F34D}"/>
                </a:ext>
              </a:extLst>
            </p:cNvPr>
            <p:cNvSpPr/>
            <p:nvPr/>
          </p:nvSpPr>
          <p:spPr>
            <a:xfrm>
              <a:off x="5325985" y="3809144"/>
              <a:ext cx="625375" cy="2433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BF8621-2047-20B3-6198-DFAA447DD338}"/>
              </a:ext>
            </a:extLst>
          </p:cNvPr>
          <p:cNvSpPr txBox="1"/>
          <p:nvPr/>
        </p:nvSpPr>
        <p:spPr>
          <a:xfrm>
            <a:off x="8071970" y="5221972"/>
            <a:ext cx="1048870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37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000" y="1296000"/>
            <a:ext cx="5784317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다음의 순서로 설치를 진행 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998936" y="5217993"/>
            <a:ext cx="1055705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286E1-907B-1324-FC59-A2FDCD374A1B}"/>
              </a:ext>
            </a:extLst>
          </p:cNvPr>
          <p:cNvSpPr txBox="1"/>
          <p:nvPr/>
        </p:nvSpPr>
        <p:spPr>
          <a:xfrm>
            <a:off x="7170357" y="5217993"/>
            <a:ext cx="2323959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Qt 5.12.2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E233DFF-23C4-DA41-49F1-37C806836E76}"/>
              </a:ext>
            </a:extLst>
          </p:cNvPr>
          <p:cNvGrpSpPr/>
          <p:nvPr/>
        </p:nvGrpSpPr>
        <p:grpSpPr>
          <a:xfrm>
            <a:off x="2007554" y="1853774"/>
            <a:ext cx="3038470" cy="3350198"/>
            <a:chOff x="3226676" y="196242"/>
            <a:chExt cx="3363184" cy="3708226"/>
          </a:xfrm>
        </p:grpSpPr>
        <p:pic>
          <p:nvPicPr>
            <p:cNvPr id="18" name="그림 17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7E91B042-3845-F42D-3FCF-79499FCA7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0" t="35556" r="72839" b="14024"/>
            <a:stretch/>
          </p:blipFill>
          <p:spPr>
            <a:xfrm>
              <a:off x="3226676" y="196242"/>
              <a:ext cx="3363184" cy="37082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43DF2F8-00E4-DC8F-F696-E49724E3D3F6}"/>
                </a:ext>
              </a:extLst>
            </p:cNvPr>
            <p:cNvSpPr/>
            <p:nvPr/>
          </p:nvSpPr>
          <p:spPr>
            <a:xfrm>
              <a:off x="5355012" y="3640126"/>
              <a:ext cx="625375" cy="2433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CA4936-C7E9-E182-DCDF-96E106EB5E4F}"/>
              </a:ext>
            </a:extLst>
          </p:cNvPr>
          <p:cNvGrpSpPr/>
          <p:nvPr/>
        </p:nvGrpSpPr>
        <p:grpSpPr>
          <a:xfrm>
            <a:off x="6797894" y="1853774"/>
            <a:ext cx="3068887" cy="3364219"/>
            <a:chOff x="1166648" y="546539"/>
            <a:chExt cx="3231048" cy="3541986"/>
          </a:xfrm>
        </p:grpSpPr>
        <p:pic>
          <p:nvPicPr>
            <p:cNvPr id="21" name="그림 20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FC413EE4-564A-17EF-5E8E-7C1D45B46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3" t="35211" r="72759" b="13928"/>
            <a:stretch/>
          </p:blipFill>
          <p:spPr>
            <a:xfrm>
              <a:off x="1166648" y="546539"/>
              <a:ext cx="3231048" cy="35419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05A9AC-182A-7F13-E787-34B814401A9A}"/>
                </a:ext>
              </a:extLst>
            </p:cNvPr>
            <p:cNvSpPr/>
            <p:nvPr/>
          </p:nvSpPr>
          <p:spPr>
            <a:xfrm>
              <a:off x="3197777" y="3828394"/>
              <a:ext cx="606968" cy="2391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1DDB5CD-A68B-1C57-F4D6-0B9C20A9ADF0}"/>
                </a:ext>
              </a:extLst>
            </p:cNvPr>
            <p:cNvSpPr/>
            <p:nvPr/>
          </p:nvSpPr>
          <p:spPr>
            <a:xfrm>
              <a:off x="1455691" y="1295400"/>
              <a:ext cx="1508226" cy="1234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51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EA2E886-1CDB-4778-916E-8F6F2F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SDK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7B2828-3775-7047-85DF-BB6437B77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000" y="120535"/>
            <a:ext cx="564184" cy="41549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1.2</a:t>
            </a:r>
            <a:endParaRPr kumimoji="1"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C05C-A9C6-49AB-9302-00AE99D36526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9D900-271C-1CC8-0E46-3090D7633D77}"/>
              </a:ext>
            </a:extLst>
          </p:cNvPr>
          <p:cNvSpPr txBox="1"/>
          <p:nvPr/>
        </p:nvSpPr>
        <p:spPr>
          <a:xfrm>
            <a:off x="2487808" y="5217993"/>
            <a:ext cx="207795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위에 체크 후 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ln>
                <a:solidFill>
                  <a:prstClr val="white">
                    <a:alpha val="10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286E1-907B-1324-FC59-A2FDCD374A1B}"/>
              </a:ext>
            </a:extLst>
          </p:cNvPr>
          <p:cNvSpPr txBox="1"/>
          <p:nvPr/>
        </p:nvSpPr>
        <p:spPr>
          <a:xfrm>
            <a:off x="7797052" y="5217993"/>
            <a:ext cx="1162658" cy="295812"/>
          </a:xfrm>
          <a:prstGeom prst="rect">
            <a:avLst/>
          </a:prstGeom>
          <a:noFill/>
        </p:spPr>
        <p:txBody>
          <a:bodyPr wrap="square" tIns="18000" bIns="360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Next </a:t>
            </a:r>
            <a:r>
              <a:rPr lang="ko-KR" altLang="en-US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969B397-1721-E728-5936-3487C51B5768}"/>
              </a:ext>
            </a:extLst>
          </p:cNvPr>
          <p:cNvGrpSpPr/>
          <p:nvPr/>
        </p:nvGrpSpPr>
        <p:grpSpPr>
          <a:xfrm>
            <a:off x="1976681" y="1853774"/>
            <a:ext cx="3100213" cy="3364219"/>
            <a:chOff x="6498989" y="231665"/>
            <a:chExt cx="3610345" cy="3917793"/>
          </a:xfrm>
        </p:grpSpPr>
        <p:pic>
          <p:nvPicPr>
            <p:cNvPr id="10" name="그림 9" descr="텍스트, 소프트웨어, 스크린샷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798D58D3-DCFF-7257-9F87-2BE6E8628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71" t="35530" r="72764" b="14062"/>
            <a:stretch/>
          </p:blipFill>
          <p:spPr>
            <a:xfrm>
              <a:off x="6498989" y="231665"/>
              <a:ext cx="3610345" cy="3917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42C578-0EBD-D603-002E-DF402BA7351C}"/>
                </a:ext>
              </a:extLst>
            </p:cNvPr>
            <p:cNvSpPr/>
            <p:nvPr/>
          </p:nvSpPr>
          <p:spPr>
            <a:xfrm>
              <a:off x="6621122" y="3232054"/>
              <a:ext cx="2859209" cy="27840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4A9004-0CFB-CE15-4AD6-00A8C33FBFCC}"/>
                </a:ext>
              </a:extLst>
            </p:cNvPr>
            <p:cNvSpPr/>
            <p:nvPr/>
          </p:nvSpPr>
          <p:spPr>
            <a:xfrm>
              <a:off x="8799122" y="3886648"/>
              <a:ext cx="637499" cy="2283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9277B8-FAA0-9DCA-5E86-85B0861F9A45}"/>
              </a:ext>
            </a:extLst>
          </p:cNvPr>
          <p:cNvGrpSpPr/>
          <p:nvPr/>
        </p:nvGrpSpPr>
        <p:grpSpPr>
          <a:xfrm>
            <a:off x="6732615" y="1837299"/>
            <a:ext cx="3078769" cy="3364219"/>
            <a:chOff x="3310758" y="231666"/>
            <a:chExt cx="4014951" cy="4387199"/>
          </a:xfrm>
        </p:grpSpPr>
        <p:pic>
          <p:nvPicPr>
            <p:cNvPr id="20" name="그림 19" descr="텍스트, 소프트웨어, 멀티미디어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3B6B5185-88AB-E515-304D-9DE1C83E53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4" t="35517" r="72759" b="13908"/>
            <a:stretch/>
          </p:blipFill>
          <p:spPr>
            <a:xfrm>
              <a:off x="3310758" y="231666"/>
              <a:ext cx="4014951" cy="4387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01E27DD-7943-ECA9-68F6-E53D5FC6416F}"/>
                </a:ext>
              </a:extLst>
            </p:cNvPr>
            <p:cNvSpPr/>
            <p:nvPr/>
          </p:nvSpPr>
          <p:spPr>
            <a:xfrm>
              <a:off x="5861156" y="4294865"/>
              <a:ext cx="707810" cy="26467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186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9700</TotalTime>
  <Words>985</Words>
  <Application>Microsoft Office PowerPoint</Application>
  <PresentationFormat>와이드스크린</PresentationFormat>
  <Paragraphs>233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나눔스퀘어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Qt 설치</vt:lpstr>
      <vt:lpstr>SDK 다운로드</vt:lpstr>
      <vt:lpstr>SDK 설치</vt:lpstr>
      <vt:lpstr>SDK 설치</vt:lpstr>
      <vt:lpstr>SDK 설치</vt:lpstr>
      <vt:lpstr>SDK 설치</vt:lpstr>
      <vt:lpstr>SDK 설치</vt:lpstr>
      <vt:lpstr>SDK 설치</vt:lpstr>
      <vt:lpstr>“Hello World” 출력</vt:lpstr>
      <vt:lpstr>Console에서 “Hello World” 출력</vt:lpstr>
      <vt:lpstr>Console에서 “Hello World” 출력</vt:lpstr>
      <vt:lpstr>Console에서 “Hello World” 출력</vt:lpstr>
      <vt:lpstr>Console에서 “Hello World” 출력</vt:lpstr>
      <vt:lpstr>Console에서 “Hello World” 출력</vt:lpstr>
      <vt:lpstr>GUI 기반 “Hello World” 출력</vt:lpstr>
      <vt:lpstr>GUI 기반 “Hello World” 출력</vt:lpstr>
      <vt:lpstr>GUI 기반 “Hello World” 출력</vt:lpstr>
      <vt:lpstr>GUI 기반 “Hello World” 출력</vt:lpstr>
      <vt:lpstr>GUI 기반 “Hello World” 출력</vt:lpstr>
      <vt:lpstr>GUI 기반 “Hello World” 출력</vt:lpstr>
      <vt:lpstr>참고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Tang Angela</dc:creator>
  <cp:lastModifiedBy>허소연</cp:lastModifiedBy>
  <cp:revision>1044</cp:revision>
  <dcterms:created xsi:type="dcterms:W3CDTF">2019-03-06T04:56:08Z</dcterms:created>
  <dcterms:modified xsi:type="dcterms:W3CDTF">2023-06-30T02:46:03Z</dcterms:modified>
</cp:coreProperties>
</file>